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9"/>
  </p:notesMasterIdLst>
  <p:handoutMasterIdLst>
    <p:handoutMasterId r:id="rId30"/>
  </p:handoutMasterIdLst>
  <p:sldIdLst>
    <p:sldId id="290" r:id="rId5"/>
    <p:sldId id="296" r:id="rId6"/>
    <p:sldId id="297" r:id="rId7"/>
    <p:sldId id="298" r:id="rId8"/>
    <p:sldId id="299" r:id="rId9"/>
    <p:sldId id="321" r:id="rId10"/>
    <p:sldId id="322" r:id="rId11"/>
    <p:sldId id="300" r:id="rId12"/>
    <p:sldId id="301" r:id="rId13"/>
    <p:sldId id="309" r:id="rId14"/>
    <p:sldId id="306" r:id="rId15"/>
    <p:sldId id="304" r:id="rId16"/>
    <p:sldId id="307" r:id="rId17"/>
    <p:sldId id="308" r:id="rId18"/>
    <p:sldId id="310" r:id="rId19"/>
    <p:sldId id="311" r:id="rId20"/>
    <p:sldId id="320" r:id="rId21"/>
    <p:sldId id="312" r:id="rId22"/>
    <p:sldId id="313" r:id="rId23"/>
    <p:sldId id="314" r:id="rId24"/>
    <p:sldId id="315" r:id="rId25"/>
    <p:sldId id="316" r:id="rId26"/>
    <p:sldId id="317" r:id="rId27"/>
    <p:sldId id="318" r:id="rId28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3107" userDrawn="1">
          <p15:clr>
            <a:srgbClr val="A4A3A4"/>
          </p15:clr>
        </p15:guide>
        <p15:guide id="3" orient="horz" pos="169" userDrawn="1">
          <p15:clr>
            <a:srgbClr val="A4A3A4"/>
          </p15:clr>
        </p15:guide>
        <p15:guide id="4" orient="horz" pos="3117" userDrawn="1">
          <p15:clr>
            <a:srgbClr val="A4A3A4"/>
          </p15:clr>
        </p15:guide>
        <p15:guide id="5" pos="5193" userDrawn="1">
          <p15:clr>
            <a:srgbClr val="A4A3A4"/>
          </p15:clr>
        </p15:guide>
        <p15:guide id="6" orient="horz" pos="713" userDrawn="1">
          <p15:clr>
            <a:srgbClr val="A4A3A4"/>
          </p15:clr>
        </p15:guide>
        <p15:guide id="7" orient="horz" pos="894" userDrawn="1">
          <p15:clr>
            <a:srgbClr val="A4A3A4"/>
          </p15:clr>
        </p15:guide>
        <p15:guide id="8" orient="horz" pos="1212" userDrawn="1">
          <p15:clr>
            <a:srgbClr val="A4A3A4"/>
          </p15:clr>
        </p15:guide>
        <p15:guide id="9" pos="295" userDrawn="1">
          <p15:clr>
            <a:srgbClr val="A4A3A4"/>
          </p15:clr>
        </p15:guide>
        <p15:guide id="10" pos="2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DC0E"/>
    <a:srgbClr val="0E113D"/>
    <a:srgbClr val="2D99CC"/>
    <a:srgbClr val="EAA154"/>
    <a:srgbClr val="0D0D0D"/>
    <a:srgbClr val="333333"/>
    <a:srgbClr val="00599E"/>
    <a:srgbClr val="DADAD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F559B2-F935-7A48-A3AE-7C4CB4A65C5E}" v="6" dt="2024-12-12T05:35:57.9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25"/>
    <p:restoredTop sz="94785"/>
  </p:normalViewPr>
  <p:slideViewPr>
    <p:cSldViewPr snapToGrid="0">
      <p:cViewPr varScale="1">
        <p:scale>
          <a:sx n="144" d="100"/>
          <a:sy n="144" d="100"/>
        </p:scale>
        <p:origin x="858" y="102"/>
      </p:cViewPr>
      <p:guideLst>
        <p:guide orient="horz" pos="1620"/>
        <p:guide pos="3107"/>
        <p:guide orient="horz" pos="169"/>
        <p:guide orient="horz" pos="3117"/>
        <p:guide pos="5193"/>
        <p:guide orient="horz" pos="713"/>
        <p:guide orient="horz" pos="894"/>
        <p:guide orient="horz" pos="1212"/>
        <p:guide pos="295"/>
        <p:guide pos="20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3472" y="12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skia van den Berg" userId="1712ced7-6176-4312-9cad-b11b2678cb1a" providerId="ADAL" clId="{C9F559B2-F935-7A48-A3AE-7C4CB4A65C5E}"/>
    <pc:docChg chg="custSel modMainMaster">
      <pc:chgData name="Saskia van den Berg" userId="1712ced7-6176-4312-9cad-b11b2678cb1a" providerId="ADAL" clId="{C9F559B2-F935-7A48-A3AE-7C4CB4A65C5E}" dt="2024-12-12T05:35:57.997" v="12"/>
      <pc:docMkLst>
        <pc:docMk/>
      </pc:docMkLst>
      <pc:sldMasterChg chg="modSldLayout">
        <pc:chgData name="Saskia van den Berg" userId="1712ced7-6176-4312-9cad-b11b2678cb1a" providerId="ADAL" clId="{C9F559B2-F935-7A48-A3AE-7C4CB4A65C5E}" dt="2024-12-12T05:35:57.997" v="12"/>
        <pc:sldMasterMkLst>
          <pc:docMk/>
          <pc:sldMasterMk cId="1152535516" sldId="2147483648"/>
        </pc:sldMasterMkLst>
        <pc:sldLayoutChg chg="modSp">
          <pc:chgData name="Saskia van den Berg" userId="1712ced7-6176-4312-9cad-b11b2678cb1a" providerId="ADAL" clId="{C9F559B2-F935-7A48-A3AE-7C4CB4A65C5E}" dt="2024-12-11T13:53:16.101" v="0"/>
          <pc:sldLayoutMkLst>
            <pc:docMk/>
            <pc:sldMasterMk cId="1152535516" sldId="2147483648"/>
            <pc:sldLayoutMk cId="3449968730" sldId="2147483650"/>
          </pc:sldLayoutMkLst>
          <pc:spChg chg="mod">
            <ac:chgData name="Saskia van den Berg" userId="1712ced7-6176-4312-9cad-b11b2678cb1a" providerId="ADAL" clId="{C9F559B2-F935-7A48-A3AE-7C4CB4A65C5E}" dt="2024-12-11T13:53:16.101" v="0"/>
            <ac:spMkLst>
              <pc:docMk/>
              <pc:sldMasterMk cId="1152535516" sldId="2147483648"/>
              <pc:sldLayoutMk cId="3449968730" sldId="2147483650"/>
              <ac:spMk id="18" creationId="{79056B21-2CF1-7A63-A183-D035990832E2}"/>
            </ac:spMkLst>
          </pc:spChg>
        </pc:sldLayoutChg>
        <pc:sldLayoutChg chg="addSp delSp modSp mod">
          <pc:chgData name="Saskia van den Berg" userId="1712ced7-6176-4312-9cad-b11b2678cb1a" providerId="ADAL" clId="{C9F559B2-F935-7A48-A3AE-7C4CB4A65C5E}" dt="2024-12-12T05:35:43.566" v="4"/>
          <pc:sldLayoutMkLst>
            <pc:docMk/>
            <pc:sldMasterMk cId="1152535516" sldId="2147483648"/>
            <pc:sldLayoutMk cId="333294009" sldId="2147483652"/>
          </pc:sldLayoutMkLst>
          <pc:spChg chg="add mod">
            <ac:chgData name="Saskia van den Berg" userId="1712ced7-6176-4312-9cad-b11b2678cb1a" providerId="ADAL" clId="{C9F559B2-F935-7A48-A3AE-7C4CB4A65C5E}" dt="2024-12-12T05:35:43.566" v="4"/>
            <ac:spMkLst>
              <pc:docMk/>
              <pc:sldMasterMk cId="1152535516" sldId="2147483648"/>
              <pc:sldLayoutMk cId="333294009" sldId="2147483652"/>
              <ac:spMk id="5" creationId="{DD6308FA-5192-033D-BCF0-678C38B46EB7}"/>
            </ac:spMkLst>
          </pc:spChg>
          <pc:spChg chg="del">
            <ac:chgData name="Saskia van den Berg" userId="1712ced7-6176-4312-9cad-b11b2678cb1a" providerId="ADAL" clId="{C9F559B2-F935-7A48-A3AE-7C4CB4A65C5E}" dt="2024-12-12T05:35:42.893" v="3" actId="478"/>
            <ac:spMkLst>
              <pc:docMk/>
              <pc:sldMasterMk cId="1152535516" sldId="2147483648"/>
              <pc:sldLayoutMk cId="333294009" sldId="2147483652"/>
              <ac:spMk id="19" creationId="{95951555-B7A6-C25C-B95A-3198DD849A6F}"/>
            </ac:spMkLst>
          </pc:spChg>
        </pc:sldLayoutChg>
        <pc:sldLayoutChg chg="addSp delSp modSp mod">
          <pc:chgData name="Saskia van den Berg" userId="1712ced7-6176-4312-9cad-b11b2678cb1a" providerId="ADAL" clId="{C9F559B2-F935-7A48-A3AE-7C4CB4A65C5E}" dt="2024-12-12T05:35:48.408" v="7"/>
          <pc:sldLayoutMkLst>
            <pc:docMk/>
            <pc:sldMasterMk cId="1152535516" sldId="2147483648"/>
            <pc:sldLayoutMk cId="1184782879" sldId="2147483654"/>
          </pc:sldLayoutMkLst>
          <pc:spChg chg="add mod">
            <ac:chgData name="Saskia van den Berg" userId="1712ced7-6176-4312-9cad-b11b2678cb1a" providerId="ADAL" clId="{C9F559B2-F935-7A48-A3AE-7C4CB4A65C5E}" dt="2024-12-12T05:35:48.408" v="7"/>
            <ac:spMkLst>
              <pc:docMk/>
              <pc:sldMasterMk cId="1152535516" sldId="2147483648"/>
              <pc:sldLayoutMk cId="1184782879" sldId="2147483654"/>
              <ac:spMk id="3" creationId="{2920FFD7-737D-E266-F23C-EB710517896F}"/>
            </ac:spMkLst>
          </pc:spChg>
          <pc:spChg chg="del mod">
            <ac:chgData name="Saskia van den Berg" userId="1712ced7-6176-4312-9cad-b11b2678cb1a" providerId="ADAL" clId="{C9F559B2-F935-7A48-A3AE-7C4CB4A65C5E}" dt="2024-12-12T05:35:47.501" v="6" actId="478"/>
            <ac:spMkLst>
              <pc:docMk/>
              <pc:sldMasterMk cId="1152535516" sldId="2147483648"/>
              <pc:sldLayoutMk cId="1184782879" sldId="2147483654"/>
              <ac:spMk id="17" creationId="{200DF566-84F0-B2F3-A520-D09F6F134ED0}"/>
            </ac:spMkLst>
          </pc:spChg>
        </pc:sldLayoutChg>
        <pc:sldLayoutChg chg="addSp delSp modSp mod">
          <pc:chgData name="Saskia van den Berg" userId="1712ced7-6176-4312-9cad-b11b2678cb1a" providerId="ADAL" clId="{C9F559B2-F935-7A48-A3AE-7C4CB4A65C5E}" dt="2024-12-12T05:35:52.448" v="9"/>
          <pc:sldLayoutMkLst>
            <pc:docMk/>
            <pc:sldMasterMk cId="1152535516" sldId="2147483648"/>
            <pc:sldLayoutMk cId="634987639" sldId="2147483656"/>
          </pc:sldLayoutMkLst>
          <pc:spChg chg="add mod">
            <ac:chgData name="Saskia van den Berg" userId="1712ced7-6176-4312-9cad-b11b2678cb1a" providerId="ADAL" clId="{C9F559B2-F935-7A48-A3AE-7C4CB4A65C5E}" dt="2024-12-12T05:35:52.448" v="9"/>
            <ac:spMkLst>
              <pc:docMk/>
              <pc:sldMasterMk cId="1152535516" sldId="2147483648"/>
              <pc:sldLayoutMk cId="634987639" sldId="2147483656"/>
              <ac:spMk id="5" creationId="{BC346EF7-074A-2EAC-9CCD-15487CC00A6B}"/>
            </ac:spMkLst>
          </pc:spChg>
          <pc:spChg chg="del">
            <ac:chgData name="Saskia van den Berg" userId="1712ced7-6176-4312-9cad-b11b2678cb1a" providerId="ADAL" clId="{C9F559B2-F935-7A48-A3AE-7C4CB4A65C5E}" dt="2024-12-12T05:35:51.845" v="8" actId="478"/>
            <ac:spMkLst>
              <pc:docMk/>
              <pc:sldMasterMk cId="1152535516" sldId="2147483648"/>
              <pc:sldLayoutMk cId="634987639" sldId="2147483656"/>
              <ac:spMk id="19" creationId="{7B7D9ED0-6755-7BA7-AD4B-6549266E7E53}"/>
            </ac:spMkLst>
          </pc:spChg>
        </pc:sldLayoutChg>
        <pc:sldLayoutChg chg="addSp delSp modSp mod">
          <pc:chgData name="Saskia van den Berg" userId="1712ced7-6176-4312-9cad-b11b2678cb1a" providerId="ADAL" clId="{C9F559B2-F935-7A48-A3AE-7C4CB4A65C5E}" dt="2024-12-12T05:35:57.997" v="12"/>
          <pc:sldLayoutMkLst>
            <pc:docMk/>
            <pc:sldMasterMk cId="1152535516" sldId="2147483648"/>
            <pc:sldLayoutMk cId="1422413259" sldId="2147483657"/>
          </pc:sldLayoutMkLst>
          <pc:spChg chg="add mod">
            <ac:chgData name="Saskia van den Berg" userId="1712ced7-6176-4312-9cad-b11b2678cb1a" providerId="ADAL" clId="{C9F559B2-F935-7A48-A3AE-7C4CB4A65C5E}" dt="2024-12-12T05:35:57.997" v="12"/>
            <ac:spMkLst>
              <pc:docMk/>
              <pc:sldMasterMk cId="1152535516" sldId="2147483648"/>
              <pc:sldLayoutMk cId="1422413259" sldId="2147483657"/>
              <ac:spMk id="5" creationId="{DEFC354B-2AB4-44D7-AF79-2BF58E335299}"/>
            </ac:spMkLst>
          </pc:spChg>
          <pc:spChg chg="del mod">
            <ac:chgData name="Saskia van den Berg" userId="1712ced7-6176-4312-9cad-b11b2678cb1a" providerId="ADAL" clId="{C9F559B2-F935-7A48-A3AE-7C4CB4A65C5E}" dt="2024-12-12T05:35:57.248" v="11" actId="478"/>
            <ac:spMkLst>
              <pc:docMk/>
              <pc:sldMasterMk cId="1152535516" sldId="2147483648"/>
              <pc:sldLayoutMk cId="1422413259" sldId="2147483657"/>
              <ac:spMk id="19" creationId="{B6DFE6BD-CF2B-94E8-006C-D219E4F9443B}"/>
            </ac:spMkLst>
          </pc:spChg>
        </pc:sldLayoutChg>
        <pc:sldLayoutChg chg="addSp delSp modSp mod">
          <pc:chgData name="Saskia van den Berg" userId="1712ced7-6176-4312-9cad-b11b2678cb1a" providerId="ADAL" clId="{C9F559B2-F935-7A48-A3AE-7C4CB4A65C5E}" dt="2024-12-12T05:35:40.221" v="2"/>
          <pc:sldLayoutMkLst>
            <pc:docMk/>
            <pc:sldMasterMk cId="1152535516" sldId="2147483648"/>
            <pc:sldLayoutMk cId="2135049692" sldId="2147483660"/>
          </pc:sldLayoutMkLst>
          <pc:spChg chg="add mod">
            <ac:chgData name="Saskia van den Berg" userId="1712ced7-6176-4312-9cad-b11b2678cb1a" providerId="ADAL" clId="{C9F559B2-F935-7A48-A3AE-7C4CB4A65C5E}" dt="2024-12-12T05:35:40.221" v="2"/>
            <ac:spMkLst>
              <pc:docMk/>
              <pc:sldMasterMk cId="1152535516" sldId="2147483648"/>
              <pc:sldLayoutMk cId="2135049692" sldId="2147483660"/>
              <ac:spMk id="2" creationId="{47BD90E7-EA64-DBF2-6A45-3BDF4737AD8C}"/>
            </ac:spMkLst>
          </pc:spChg>
          <pc:spChg chg="del">
            <ac:chgData name="Saskia van den Berg" userId="1712ced7-6176-4312-9cad-b11b2678cb1a" providerId="ADAL" clId="{C9F559B2-F935-7A48-A3AE-7C4CB4A65C5E}" dt="2024-12-12T05:35:39.352" v="1" actId="478"/>
            <ac:spMkLst>
              <pc:docMk/>
              <pc:sldMasterMk cId="1152535516" sldId="2147483648"/>
              <pc:sldLayoutMk cId="2135049692" sldId="2147483660"/>
              <ac:spMk id="19" creationId="{9C2B35CD-4312-5A6C-A4A6-57F557582610}"/>
            </ac:spMkLst>
          </pc:spChg>
        </pc:sldLayoutChg>
      </pc:sldMasterChg>
    </pc:docChg>
  </pc:docChgLst>
  <pc:docChgLst>
    <pc:chgData name="Saskia van den Berg" userId="1712ced7-6176-4312-9cad-b11b2678cb1a" providerId="ADAL" clId="{9B20A491-2AFF-5945-BFC1-8834D4A0408C}"/>
    <pc:docChg chg="undo custSel addSld delSld modSld sldOrd">
      <pc:chgData name="Saskia van den Berg" userId="1712ced7-6176-4312-9cad-b11b2678cb1a" providerId="ADAL" clId="{9B20A491-2AFF-5945-BFC1-8834D4A0408C}" dt="2024-11-19T09:37:17.562" v="66" actId="2696"/>
      <pc:docMkLst>
        <pc:docMk/>
      </pc:docMkLst>
      <pc:sldChg chg="addSp delSp mod">
        <pc:chgData name="Saskia van den Berg" userId="1712ced7-6176-4312-9cad-b11b2678cb1a" providerId="ADAL" clId="{9B20A491-2AFF-5945-BFC1-8834D4A0408C}" dt="2024-11-19T09:37:02.949" v="61" actId="22"/>
        <pc:sldMkLst>
          <pc:docMk/>
          <pc:sldMk cId="1520661554" sldId="290"/>
        </pc:sldMkLst>
      </pc:sldChg>
      <pc:sldChg chg="modSp del mod">
        <pc:chgData name="Saskia van den Berg" userId="1712ced7-6176-4312-9cad-b11b2678cb1a" providerId="ADAL" clId="{9B20A491-2AFF-5945-BFC1-8834D4A0408C}" dt="2024-11-19T09:37:17.516" v="64" actId="2696"/>
        <pc:sldMkLst>
          <pc:docMk/>
          <pc:sldMk cId="2029416340" sldId="293"/>
        </pc:sldMkLst>
      </pc:sldChg>
      <pc:sldChg chg="modSp new del mod">
        <pc:chgData name="Saskia van den Berg" userId="1712ced7-6176-4312-9cad-b11b2678cb1a" providerId="ADAL" clId="{9B20A491-2AFF-5945-BFC1-8834D4A0408C}" dt="2024-11-19T09:37:17.542" v="65" actId="2696"/>
        <pc:sldMkLst>
          <pc:docMk/>
          <pc:sldMk cId="1849637193" sldId="294"/>
        </pc:sldMkLst>
      </pc:sldChg>
      <pc:sldChg chg="modSp new del mod">
        <pc:chgData name="Saskia van den Berg" userId="1712ced7-6176-4312-9cad-b11b2678cb1a" providerId="ADAL" clId="{9B20A491-2AFF-5945-BFC1-8834D4A0408C}" dt="2024-11-19T09:37:17.562" v="66" actId="2696"/>
        <pc:sldMkLst>
          <pc:docMk/>
          <pc:sldMk cId="2613042273" sldId="295"/>
        </pc:sldMkLst>
      </pc:sldChg>
      <pc:sldChg chg="new ord">
        <pc:chgData name="Saskia van den Berg" userId="1712ced7-6176-4312-9cad-b11b2678cb1a" providerId="ADAL" clId="{9B20A491-2AFF-5945-BFC1-8834D4A0408C}" dt="2024-11-19T09:37:13.152" v="63" actId="20578"/>
        <pc:sldMkLst>
          <pc:docMk/>
          <pc:sldMk cId="1516069645" sldId="29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784CC-BFD0-4CA8-A3D4-CD03228F957A}" type="datetime1">
              <a:rPr lang="de-DE" smtClean="0"/>
              <a:t>03.02.2025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45EF3-0AE7-472F-9E85-11A3259EDB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68721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D18CA0-927B-43E4-A8EB-01C2020AFC38}" type="datetime1">
              <a:rPr lang="de-DE" smtClean="0"/>
              <a:t>03.02.2025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DCB4F-B30C-40D0-AE61-B1518B95B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57850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6DCB4F-B30C-40D0-AE61-B1518B95BF41}" type="slidenum">
              <a:rPr lang="de-DE" smtClean="0"/>
              <a:t>1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3DC6E6C-00C7-463E-A466-4BECFBF8396D}" type="datetime1">
              <a:rPr lang="de-DE" smtClean="0"/>
              <a:t>03.02.2025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8274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smtClean="0"/>
          </a:p>
        </p:txBody>
      </p:sp>
      <p:sp>
        <p:nvSpPr>
          <p:cNvPr id="2970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AD0C6FD-EB28-4E63-9750-C6AF927C47C0}" type="slidenum">
              <a:rPr lang="de-DE" altLang="de-DE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2" name="Datumsplatzhalt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F8EA362-67E6-48B4-958B-8195202F0906}" type="datetime1">
              <a:rPr lang="de-DE" smtClean="0"/>
              <a:t>03.02.2025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2322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smtClean="0"/>
          </a:p>
        </p:txBody>
      </p:sp>
      <p:sp>
        <p:nvSpPr>
          <p:cNvPr id="2970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AD0C6FD-EB28-4E63-9750-C6AF927C47C0}" type="slidenum">
              <a:rPr lang="de-DE" altLang="de-DE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2" name="Datumsplatzhalt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6D89E4E-415F-4836-AD76-8A26DC1B5D20}" type="datetime1">
              <a:rPr lang="de-DE" smtClean="0"/>
              <a:t>03.02.2025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5249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70000" y="2466601"/>
            <a:ext cx="8604000" cy="1314450"/>
          </a:xfrm>
        </p:spPr>
        <p:txBody>
          <a:bodyPr/>
          <a:lstStyle>
            <a:lvl1pPr marL="0" indent="0" algn="ctr">
              <a:buNone/>
              <a:defRPr baseline="0">
                <a:solidFill>
                  <a:srgbClr val="0E113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70000" y="1487401"/>
            <a:ext cx="8604000" cy="856800"/>
          </a:xfrm>
        </p:spPr>
        <p:txBody>
          <a:bodyPr/>
          <a:lstStyle>
            <a:lvl1pPr algn="ctr">
              <a:defRPr u="sng" baseline="0"/>
            </a:lvl1pPr>
          </a:lstStyle>
          <a:p>
            <a:r>
              <a:rPr lang="de-DE" dirty="0"/>
              <a:t>Mastertitelformat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5C9D9C95-5B2C-11D5-AD5E-D26CFB180C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56657" y="4474067"/>
            <a:ext cx="5636623" cy="669433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FD284C9A-F0AA-C615-04B4-2F1AD17B53A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65900" y="1238813"/>
            <a:ext cx="431800" cy="139700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91D4D63-7AF7-C13D-97D2-E01EC00C3D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3071144">
            <a:off x="424179" y="4324385"/>
            <a:ext cx="431800" cy="139700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75A0BF7E-0278-D0F9-1628-6572B8B7153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2037724">
            <a:off x="7315430" y="3081758"/>
            <a:ext cx="431800" cy="139700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98D282AD-189B-79E7-D15C-5FFEE655D5A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9224813">
            <a:off x="8238143" y="1911676"/>
            <a:ext cx="431800" cy="139700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FBBCAFD4-E069-481F-E589-9AE31FDB028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327043" y="1841018"/>
            <a:ext cx="127000" cy="127000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FDF22027-345E-ABEC-01F8-AE8E801BAFD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2845168">
            <a:off x="1008692" y="1446849"/>
            <a:ext cx="431800" cy="139700"/>
          </a:xfrm>
          <a:prstGeom prst="rect">
            <a:avLst/>
          </a:prstGeom>
        </p:spPr>
      </p:pic>
      <p:sp>
        <p:nvSpPr>
          <p:cNvPr id="20" name="Foliennummernplatzhalter 6">
            <a:extLst>
              <a:ext uri="{FF2B5EF4-FFF2-40B4-BE49-F238E27FC236}">
                <a16:creationId xmlns:a16="http://schemas.microsoft.com/office/drawing/2014/main" id="{DA610FF6-26ED-9374-EAFC-1B5066402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85201" y="4808783"/>
            <a:ext cx="701600" cy="273844"/>
          </a:xfrm>
        </p:spPr>
        <p:txBody>
          <a:bodyPr/>
          <a:lstStyle/>
          <a:p>
            <a:fld id="{9395607F-0E79-47AC-9D3E-AA19A554C86E}" type="slidenum">
              <a:rPr lang="de-DE" smtClean="0"/>
              <a:t>‹Nr.›</a:t>
            </a:fld>
            <a:endParaRPr lang="de-DE"/>
          </a:p>
        </p:txBody>
      </p:sp>
      <p:pic>
        <p:nvPicPr>
          <p:cNvPr id="21" name="Grafik 20" descr="Ein Bild, das Text, Schrift, Grafiken, Symbol enthält.&#10;&#10;Automatisch generierte Beschreibung">
            <a:extLst>
              <a:ext uri="{FF2B5EF4-FFF2-40B4-BE49-F238E27FC236}">
                <a16:creationId xmlns:a16="http://schemas.microsoft.com/office/drawing/2014/main" id="{31BA719B-770A-C58F-C66E-5D5D1BC114D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77" y="164868"/>
            <a:ext cx="2323421" cy="921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3639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(Aufzählun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>
            <a:extLst>
              <a:ext uri="{FF2B5EF4-FFF2-40B4-BE49-F238E27FC236}">
                <a16:creationId xmlns:a16="http://schemas.microsoft.com/office/drawing/2014/main" id="{3AC20FBF-01DE-7A54-BCF0-D2C39A8951A5}"/>
              </a:ext>
            </a:extLst>
          </p:cNvPr>
          <p:cNvSpPr/>
          <p:nvPr userDrawn="1"/>
        </p:nvSpPr>
        <p:spPr>
          <a:xfrm>
            <a:off x="0" y="4848070"/>
            <a:ext cx="9490509" cy="384729"/>
          </a:xfrm>
          <a:prstGeom prst="rect">
            <a:avLst/>
          </a:prstGeom>
          <a:solidFill>
            <a:srgbClr val="EDDC0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267" y="780697"/>
            <a:ext cx="8058406" cy="847752"/>
          </a:xfrm>
        </p:spPr>
        <p:txBody>
          <a:bodyPr/>
          <a:lstStyle>
            <a:lvl1pPr>
              <a:defRPr sz="28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35267" y="1694045"/>
            <a:ext cx="8058406" cy="2554665"/>
          </a:xfrm>
        </p:spPr>
        <p:txBody>
          <a:bodyPr/>
          <a:lstStyle>
            <a:lvl1pPr marL="457200" indent="-457200">
              <a:buClr>
                <a:srgbClr val="EDDC0E"/>
              </a:buClr>
              <a:buFont typeface="Apple Symbols" panose="02000000000000000000" pitchFamily="2" charset="-79"/>
              <a:buChar char="⥰"/>
              <a:defRPr/>
            </a:lvl1pPr>
            <a:lvl2pPr marL="914400" indent="-457200">
              <a:buClr>
                <a:srgbClr val="EDDC0E"/>
              </a:buClr>
              <a:buFont typeface="Apple Symbols" panose="02000000000000000000" pitchFamily="2" charset="-79"/>
              <a:buChar char="⥰"/>
              <a:defRPr/>
            </a:lvl2pPr>
            <a:lvl3pPr marL="1257300" indent="-342900">
              <a:buClr>
                <a:srgbClr val="EDDC0E"/>
              </a:buClr>
              <a:buFont typeface="Apple Symbols" panose="02000000000000000000" pitchFamily="2" charset="-79"/>
              <a:buChar char="⥰"/>
              <a:defRPr/>
            </a:lvl3pPr>
            <a:lvl4pPr marL="1600200" indent="-228600">
              <a:buClr>
                <a:srgbClr val="EDDC0E"/>
              </a:buClr>
              <a:buFont typeface="Apple Symbols" panose="02000000000000000000" pitchFamily="2" charset="-79"/>
              <a:buChar char="⥰"/>
              <a:defRPr/>
            </a:lvl4pPr>
            <a:lvl5pPr marL="2057400" indent="-228600">
              <a:buClr>
                <a:srgbClr val="EDDC0E"/>
              </a:buClr>
              <a:buFont typeface="Apple Symbols" panose="02000000000000000000" pitchFamily="2" charset="-79"/>
              <a:buChar char="⥰"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6044A3DC-E1E9-B359-155C-B36A729AC2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5900" y="1238813"/>
            <a:ext cx="431800" cy="1397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94A07C59-AA50-CF6F-2E44-A00C280E29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3071144">
            <a:off x="424179" y="4324385"/>
            <a:ext cx="431800" cy="13970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A2A499FF-ED86-15AA-6BD6-FA2848DD64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37724">
            <a:off x="7315430" y="3081758"/>
            <a:ext cx="431800" cy="13970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89D2738D-7EB2-C0F4-C43D-8843F5B12C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9224813">
            <a:off x="8238143" y="1911676"/>
            <a:ext cx="431800" cy="13970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07C30BBF-A064-CD20-DBCC-5DB2A412941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27043" y="1841018"/>
            <a:ext cx="127000" cy="127000"/>
          </a:xfrm>
          <a:prstGeom prst="rect">
            <a:avLst/>
          </a:prstGeom>
        </p:spPr>
      </p:pic>
      <p:pic>
        <p:nvPicPr>
          <p:cNvPr id="14" name="Grafik 13" descr="Ein Bild, das Text, Schrift, Grafiken, Symbol enthält.&#10;&#10;Automatisch generierte Beschreibung">
            <a:extLst>
              <a:ext uri="{FF2B5EF4-FFF2-40B4-BE49-F238E27FC236}">
                <a16:creationId xmlns:a16="http://schemas.microsoft.com/office/drawing/2014/main" id="{B7EFD6A5-0F09-3964-21DF-3F368D67DAD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77" y="164868"/>
            <a:ext cx="1302707" cy="516591"/>
          </a:xfrm>
          <a:prstGeom prst="rect">
            <a:avLst/>
          </a:prstGeom>
        </p:spPr>
      </p:pic>
      <p:sp>
        <p:nvSpPr>
          <p:cNvPr id="16" name="Foliennummernplatzhalter 6">
            <a:extLst>
              <a:ext uri="{FF2B5EF4-FFF2-40B4-BE49-F238E27FC236}">
                <a16:creationId xmlns:a16="http://schemas.microsoft.com/office/drawing/2014/main" id="{265C9E24-6840-9689-5360-A8848C8F4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92073" y="4869656"/>
            <a:ext cx="701600" cy="273844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- </a:t>
            </a:r>
            <a:fld id="{5B81FEAB-4A2C-2D4D-A552-557CB2C33969}" type="slidenum">
              <a:rPr lang="de-DE" smtClean="0"/>
              <a:pPr/>
              <a:t>‹Nr.›</a:t>
            </a:fld>
            <a:r>
              <a:rPr lang="de-DE" dirty="0"/>
              <a:t> -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79056B21-2CF1-7A63-A183-D035990832E2}"/>
              </a:ext>
            </a:extLst>
          </p:cNvPr>
          <p:cNvSpPr txBox="1"/>
          <p:nvPr userDrawn="1"/>
        </p:nvSpPr>
        <p:spPr>
          <a:xfrm>
            <a:off x="635267" y="4869656"/>
            <a:ext cx="15111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29C5EEF-B3B1-974E-BB55-8DA97BE8D648}" type="datetime4">
              <a:rPr lang="de-DE" sz="1000" smtClean="0">
                <a:solidFill>
                  <a:schemeClr val="bg1"/>
                </a:solidFill>
              </a:rPr>
              <a:t>3. Februar 2025</a:t>
            </a:fld>
            <a:endParaRPr lang="de-DE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9687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(Nummerrierun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6044A3DC-E1E9-B359-155C-B36A729AC2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5900" y="1238813"/>
            <a:ext cx="431800" cy="1397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94A07C59-AA50-CF6F-2E44-A00C280E29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3071144">
            <a:off x="424179" y="4324385"/>
            <a:ext cx="431800" cy="13970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A2A499FF-ED86-15AA-6BD6-FA2848DD64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37724">
            <a:off x="7315430" y="3081758"/>
            <a:ext cx="431800" cy="13970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89D2738D-7EB2-C0F4-C43D-8843F5B12C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9224813">
            <a:off x="8238143" y="1911676"/>
            <a:ext cx="431800" cy="13970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07C30BBF-A064-CD20-DBCC-5DB2A412941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27043" y="1841018"/>
            <a:ext cx="127000" cy="127000"/>
          </a:xfrm>
          <a:prstGeom prst="rect">
            <a:avLst/>
          </a:prstGeom>
        </p:spPr>
      </p:pic>
      <p:sp>
        <p:nvSpPr>
          <p:cNvPr id="5" name="Titel 1">
            <a:extLst>
              <a:ext uri="{FF2B5EF4-FFF2-40B4-BE49-F238E27FC236}">
                <a16:creationId xmlns:a16="http://schemas.microsoft.com/office/drawing/2014/main" id="{D9D04AB0-618F-C34B-C93A-88EFE3114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267" y="780697"/>
            <a:ext cx="8058406" cy="847752"/>
          </a:xfrm>
        </p:spPr>
        <p:txBody>
          <a:bodyPr/>
          <a:lstStyle>
            <a:lvl1pPr>
              <a:defRPr sz="28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E652D91C-5BF9-2493-B1CD-1D40471B1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267" y="1694045"/>
            <a:ext cx="8058406" cy="2554665"/>
          </a:xfrm>
        </p:spPr>
        <p:txBody>
          <a:bodyPr/>
          <a:lstStyle>
            <a:lvl1pPr marL="457200" indent="-457200">
              <a:buClr>
                <a:srgbClr val="EDDC0E"/>
              </a:buClr>
              <a:buFont typeface="+mj-lt"/>
              <a:buAutoNum type="arabicPeriod"/>
              <a:defRPr/>
            </a:lvl1pPr>
            <a:lvl2pPr marL="914400" indent="-457200">
              <a:buClr>
                <a:srgbClr val="EDDC0E"/>
              </a:buClr>
              <a:buFont typeface="+mj-lt"/>
              <a:buAutoNum type="arabicPeriod"/>
              <a:defRPr/>
            </a:lvl2pPr>
            <a:lvl3pPr marL="1257300" indent="-342900">
              <a:buClr>
                <a:srgbClr val="EDDC0E"/>
              </a:buClr>
              <a:buFont typeface="+mj-lt"/>
              <a:buAutoNum type="arabicPeriod"/>
              <a:defRPr/>
            </a:lvl3pPr>
            <a:lvl4pPr marL="1600200" indent="-228600">
              <a:buClr>
                <a:srgbClr val="EDDC0E"/>
              </a:buClr>
              <a:buFont typeface="+mj-lt"/>
              <a:buAutoNum type="arabicPeriod"/>
              <a:defRPr/>
            </a:lvl4pPr>
            <a:lvl5pPr marL="2057400" indent="-228600">
              <a:buClr>
                <a:srgbClr val="EDDC0E"/>
              </a:buClr>
              <a:buFont typeface="+mj-lt"/>
              <a:buAutoNum type="arabicPeriod"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3" name="Grafik 12" descr="Ein Bild, das Text, Schrift, Grafiken, Symbol enthält.&#10;&#10;Automatisch generierte Beschreibung">
            <a:extLst>
              <a:ext uri="{FF2B5EF4-FFF2-40B4-BE49-F238E27FC236}">
                <a16:creationId xmlns:a16="http://schemas.microsoft.com/office/drawing/2014/main" id="{AF9E0C8B-C23D-243D-2E8B-BA4DFB35D7C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77" y="164868"/>
            <a:ext cx="1302707" cy="516591"/>
          </a:xfrm>
          <a:prstGeom prst="rect">
            <a:avLst/>
          </a:prstGeom>
        </p:spPr>
      </p:pic>
      <p:sp>
        <p:nvSpPr>
          <p:cNvPr id="17" name="Rechteck 16">
            <a:extLst>
              <a:ext uri="{FF2B5EF4-FFF2-40B4-BE49-F238E27FC236}">
                <a16:creationId xmlns:a16="http://schemas.microsoft.com/office/drawing/2014/main" id="{6F4886D4-43EB-7068-6A69-939A01AAE6EA}"/>
              </a:ext>
            </a:extLst>
          </p:cNvPr>
          <p:cNvSpPr/>
          <p:nvPr userDrawn="1"/>
        </p:nvSpPr>
        <p:spPr>
          <a:xfrm>
            <a:off x="0" y="4848070"/>
            <a:ext cx="9490509" cy="384729"/>
          </a:xfrm>
          <a:prstGeom prst="rect">
            <a:avLst/>
          </a:prstGeom>
          <a:solidFill>
            <a:srgbClr val="EDDC0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Foliennummernplatzhalter 6">
            <a:extLst>
              <a:ext uri="{FF2B5EF4-FFF2-40B4-BE49-F238E27FC236}">
                <a16:creationId xmlns:a16="http://schemas.microsoft.com/office/drawing/2014/main" id="{B736B871-AF11-4380-3153-62FC84EA9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92073" y="4869656"/>
            <a:ext cx="701600" cy="273844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- </a:t>
            </a:r>
            <a:fld id="{5B81FEAB-4A2C-2D4D-A552-557CB2C33969}" type="slidenum">
              <a:rPr lang="de-DE" smtClean="0"/>
              <a:pPr/>
              <a:t>‹Nr.›</a:t>
            </a:fld>
            <a:r>
              <a:rPr lang="de-DE" dirty="0"/>
              <a:t> -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7BD90E7-EA64-DBF2-6A45-3BDF4737AD8C}"/>
              </a:ext>
            </a:extLst>
          </p:cNvPr>
          <p:cNvSpPr txBox="1"/>
          <p:nvPr userDrawn="1"/>
        </p:nvSpPr>
        <p:spPr>
          <a:xfrm>
            <a:off x="635267" y="4869656"/>
            <a:ext cx="15111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chemeClr val="bg1"/>
                </a:solidFill>
              </a:rPr>
              <a:t>12. Dezember 2024</a:t>
            </a:r>
          </a:p>
        </p:txBody>
      </p:sp>
    </p:spTree>
    <p:extLst>
      <p:ext uri="{BB962C8B-B14F-4D97-AF65-F5344CB8AC3E}">
        <p14:creationId xmlns:p14="http://schemas.microsoft.com/office/powerpoint/2010/main" val="21350496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7154" y="943752"/>
            <a:ext cx="8049647" cy="857250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19277" y="1851670"/>
            <a:ext cx="3876526" cy="2742953"/>
          </a:xfrm>
        </p:spPr>
        <p:txBody>
          <a:bodyPr/>
          <a:lstStyle>
            <a:lvl1pPr marL="342900" indent="-342900">
              <a:buClr>
                <a:srgbClr val="EDDC0E"/>
              </a:buClr>
              <a:buFont typeface="Apple Symbols" panose="02000000000000000000" pitchFamily="2" charset="-79"/>
              <a:buChar char="⥰"/>
              <a:defRPr sz="2800">
                <a:solidFill>
                  <a:srgbClr val="0E113D"/>
                </a:solidFill>
              </a:defRPr>
            </a:lvl1pPr>
            <a:lvl2pPr marL="742950" indent="-285750">
              <a:buClr>
                <a:srgbClr val="EDDC0E"/>
              </a:buClr>
              <a:buFont typeface="Apple Symbols" panose="02000000000000000000" pitchFamily="2" charset="-79"/>
              <a:buChar char="⥰"/>
              <a:defRPr sz="2400">
                <a:solidFill>
                  <a:srgbClr val="0E113D"/>
                </a:solidFill>
              </a:defRPr>
            </a:lvl2pPr>
            <a:lvl3pPr marL="1143000" indent="-228600">
              <a:buClr>
                <a:srgbClr val="EDDC0E"/>
              </a:buClr>
              <a:buFont typeface="Apple Symbols" panose="02000000000000000000" pitchFamily="2" charset="-79"/>
              <a:buChar char="⥰"/>
              <a:defRPr sz="2000">
                <a:solidFill>
                  <a:srgbClr val="0E113D"/>
                </a:solidFill>
              </a:defRPr>
            </a:lvl3pPr>
            <a:lvl4pPr marL="1600200" indent="-228600">
              <a:buClr>
                <a:srgbClr val="EDDC0E"/>
              </a:buClr>
              <a:buFont typeface="Apple Symbols" panose="02000000000000000000" pitchFamily="2" charset="-79"/>
              <a:buChar char="⥰"/>
              <a:defRPr sz="1800">
                <a:solidFill>
                  <a:srgbClr val="0E113D"/>
                </a:solidFill>
              </a:defRPr>
            </a:lvl4pPr>
            <a:lvl5pPr marL="2057400" indent="-228600">
              <a:buClr>
                <a:srgbClr val="EDDC0E"/>
              </a:buClr>
              <a:buFont typeface="Apple Symbols" panose="02000000000000000000" pitchFamily="2" charset="-79"/>
              <a:buChar char="⥰"/>
              <a:defRPr sz="1800">
                <a:solidFill>
                  <a:srgbClr val="0E113D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10275" y="1851670"/>
            <a:ext cx="3876526" cy="2742953"/>
          </a:xfrm>
        </p:spPr>
        <p:txBody>
          <a:bodyPr/>
          <a:lstStyle>
            <a:lvl1pPr marL="342900" indent="-342900">
              <a:buClr>
                <a:srgbClr val="EDDC0E"/>
              </a:buClr>
              <a:buFont typeface="Systemschrift Normal"/>
              <a:buChar char="⥰"/>
              <a:defRPr sz="2800"/>
            </a:lvl1pPr>
            <a:lvl2pPr marL="742950" indent="-285750">
              <a:buClr>
                <a:srgbClr val="EDDC0E"/>
              </a:buClr>
              <a:buFont typeface="Systemschrift Normal"/>
              <a:buChar char="⥰"/>
              <a:defRPr sz="2400"/>
            </a:lvl2pPr>
            <a:lvl3pPr marL="1143000" indent="-228600">
              <a:buClr>
                <a:srgbClr val="EDDC0E"/>
              </a:buClr>
              <a:buFont typeface="Systemschrift Normal"/>
              <a:buChar char="⥰"/>
              <a:defRPr sz="2000"/>
            </a:lvl3pPr>
            <a:lvl4pPr marL="1600200" indent="-228600">
              <a:buClr>
                <a:srgbClr val="EDDC0E"/>
              </a:buClr>
              <a:buFont typeface="Systemschrift Normal"/>
              <a:buChar char="⥰"/>
              <a:defRPr sz="1800"/>
            </a:lvl4pPr>
            <a:lvl5pPr marL="2057400" indent="-228600">
              <a:buClr>
                <a:srgbClr val="EDDC0E"/>
              </a:buClr>
              <a:buFont typeface="Systemschrift Normal"/>
              <a:buChar char="⥰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89E0A958-752C-AFB4-AC45-F18C634033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5900" y="1238813"/>
            <a:ext cx="431800" cy="13970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AAA7139D-7BB7-D448-87E4-B5D5C26FBE4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3071144">
            <a:off x="424179" y="4324385"/>
            <a:ext cx="431800" cy="13970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09FC8DA6-802D-BCCD-53AD-12370FE459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37724">
            <a:off x="7315430" y="3081758"/>
            <a:ext cx="431800" cy="13970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D81F3614-BFC2-5748-B9F8-1DCF2E5A6D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9224813">
            <a:off x="8238143" y="1911676"/>
            <a:ext cx="431800" cy="139700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768CA7D4-333C-8255-05E3-9303426032A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27043" y="1841018"/>
            <a:ext cx="127000" cy="127000"/>
          </a:xfrm>
          <a:prstGeom prst="rect">
            <a:avLst/>
          </a:prstGeom>
        </p:spPr>
      </p:pic>
      <p:pic>
        <p:nvPicPr>
          <p:cNvPr id="15" name="Grafik 14" descr="Ein Bild, das Text, Schrift, Grafiken, Symbol enthält.&#10;&#10;Automatisch generierte Beschreibung">
            <a:extLst>
              <a:ext uri="{FF2B5EF4-FFF2-40B4-BE49-F238E27FC236}">
                <a16:creationId xmlns:a16="http://schemas.microsoft.com/office/drawing/2014/main" id="{E597C3D2-EFA8-C8E3-44B9-79C1187B598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77" y="164868"/>
            <a:ext cx="1302707" cy="516591"/>
          </a:xfrm>
          <a:prstGeom prst="rect">
            <a:avLst/>
          </a:prstGeom>
        </p:spPr>
      </p:pic>
      <p:sp>
        <p:nvSpPr>
          <p:cNvPr id="17" name="Rechteck 16">
            <a:extLst>
              <a:ext uri="{FF2B5EF4-FFF2-40B4-BE49-F238E27FC236}">
                <a16:creationId xmlns:a16="http://schemas.microsoft.com/office/drawing/2014/main" id="{A45D9634-85F7-9130-35A4-7E3183E80C31}"/>
              </a:ext>
            </a:extLst>
          </p:cNvPr>
          <p:cNvSpPr/>
          <p:nvPr userDrawn="1"/>
        </p:nvSpPr>
        <p:spPr>
          <a:xfrm>
            <a:off x="0" y="4848070"/>
            <a:ext cx="9490509" cy="384729"/>
          </a:xfrm>
          <a:prstGeom prst="rect">
            <a:avLst/>
          </a:prstGeom>
          <a:solidFill>
            <a:srgbClr val="EDDC0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Foliennummernplatzhalter 6">
            <a:extLst>
              <a:ext uri="{FF2B5EF4-FFF2-40B4-BE49-F238E27FC236}">
                <a16:creationId xmlns:a16="http://schemas.microsoft.com/office/drawing/2014/main" id="{568B2E16-4749-145F-8BD7-F460284C1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92073" y="4869656"/>
            <a:ext cx="701600" cy="273844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- </a:t>
            </a:r>
            <a:fld id="{5B81FEAB-4A2C-2D4D-A552-557CB2C33969}" type="slidenum">
              <a:rPr lang="de-DE" smtClean="0"/>
              <a:pPr/>
              <a:t>‹Nr.›</a:t>
            </a:fld>
            <a:r>
              <a:rPr lang="de-DE" dirty="0"/>
              <a:t> -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D6308FA-5192-033D-BCF0-678C38B46EB7}"/>
              </a:ext>
            </a:extLst>
          </p:cNvPr>
          <p:cNvSpPr txBox="1"/>
          <p:nvPr userDrawn="1"/>
        </p:nvSpPr>
        <p:spPr>
          <a:xfrm>
            <a:off x="635267" y="4869656"/>
            <a:ext cx="15111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chemeClr val="bg1"/>
                </a:solidFill>
              </a:rPr>
              <a:t>12. Dezember 2024</a:t>
            </a:r>
          </a:p>
        </p:txBody>
      </p:sp>
    </p:spTree>
    <p:extLst>
      <p:ext uri="{BB962C8B-B14F-4D97-AF65-F5344CB8AC3E}">
        <p14:creationId xmlns:p14="http://schemas.microsoft.com/office/powerpoint/2010/main" val="3332940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5642" y="943752"/>
            <a:ext cx="8248358" cy="857250"/>
          </a:xfrm>
        </p:spPr>
        <p:txBody>
          <a:bodyPr/>
          <a:lstStyle>
            <a:lvl1pPr>
              <a:defRPr>
                <a:solidFill>
                  <a:srgbClr val="0E113D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67A58B1-3152-3CEA-529F-B1462CC776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5900" y="1238813"/>
            <a:ext cx="431800" cy="1397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0BBC4035-268B-4523-60DA-D5CA68E6D34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3071144">
            <a:off x="424179" y="4324385"/>
            <a:ext cx="431800" cy="13970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C1D25289-54D4-67E0-0E0A-59A312C774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37724">
            <a:off x="7315430" y="3081758"/>
            <a:ext cx="431800" cy="13970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6B4D9C52-72C9-794D-2868-F9D22C88045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9224813">
            <a:off x="8238143" y="1911676"/>
            <a:ext cx="431800" cy="13970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E5059DAF-1C17-8D50-6202-BD43F8CD3AD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27043" y="1841018"/>
            <a:ext cx="127000" cy="127000"/>
          </a:xfrm>
          <a:prstGeom prst="rect">
            <a:avLst/>
          </a:prstGeom>
        </p:spPr>
      </p:pic>
      <p:pic>
        <p:nvPicPr>
          <p:cNvPr id="13" name="Grafik 12" descr="Ein Bild, das Text, Schrift, Grafiken, Symbol enthält.&#10;&#10;Automatisch generierte Beschreibung">
            <a:extLst>
              <a:ext uri="{FF2B5EF4-FFF2-40B4-BE49-F238E27FC236}">
                <a16:creationId xmlns:a16="http://schemas.microsoft.com/office/drawing/2014/main" id="{1CF97CE4-DFEC-75A2-0810-B374B141B88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77" y="164868"/>
            <a:ext cx="1302707" cy="516591"/>
          </a:xfrm>
          <a:prstGeom prst="rect">
            <a:avLst/>
          </a:prstGeom>
        </p:spPr>
      </p:pic>
      <p:sp>
        <p:nvSpPr>
          <p:cNvPr id="15" name="Rechteck 14">
            <a:extLst>
              <a:ext uri="{FF2B5EF4-FFF2-40B4-BE49-F238E27FC236}">
                <a16:creationId xmlns:a16="http://schemas.microsoft.com/office/drawing/2014/main" id="{8CF70CEE-13A1-FF65-E9D2-B71B45076559}"/>
              </a:ext>
            </a:extLst>
          </p:cNvPr>
          <p:cNvSpPr/>
          <p:nvPr userDrawn="1"/>
        </p:nvSpPr>
        <p:spPr>
          <a:xfrm>
            <a:off x="0" y="4848070"/>
            <a:ext cx="9490509" cy="384729"/>
          </a:xfrm>
          <a:prstGeom prst="rect">
            <a:avLst/>
          </a:prstGeom>
          <a:solidFill>
            <a:srgbClr val="EDDC0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Foliennummernplatzhalter 6">
            <a:extLst>
              <a:ext uri="{FF2B5EF4-FFF2-40B4-BE49-F238E27FC236}">
                <a16:creationId xmlns:a16="http://schemas.microsoft.com/office/drawing/2014/main" id="{752E56CE-9467-D72A-6632-2220BA08A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92073" y="4869656"/>
            <a:ext cx="701600" cy="273844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- </a:t>
            </a:r>
            <a:fld id="{5B81FEAB-4A2C-2D4D-A552-557CB2C33969}" type="slidenum">
              <a:rPr lang="de-DE" smtClean="0"/>
              <a:pPr/>
              <a:t>‹Nr.›</a:t>
            </a:fld>
            <a:r>
              <a:rPr lang="de-DE" dirty="0"/>
              <a:t> -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920FFD7-737D-E266-F23C-EB710517896F}"/>
              </a:ext>
            </a:extLst>
          </p:cNvPr>
          <p:cNvSpPr txBox="1"/>
          <p:nvPr userDrawn="1"/>
        </p:nvSpPr>
        <p:spPr>
          <a:xfrm>
            <a:off x="635267" y="4869656"/>
            <a:ext cx="15111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chemeClr val="bg1"/>
                </a:solidFill>
              </a:rPr>
              <a:t>12. Dezember 2024</a:t>
            </a:r>
          </a:p>
        </p:txBody>
      </p:sp>
    </p:spTree>
    <p:extLst>
      <p:ext uri="{BB962C8B-B14F-4D97-AF65-F5344CB8AC3E}">
        <p14:creationId xmlns:p14="http://schemas.microsoft.com/office/powerpoint/2010/main" val="11847828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8265" y="987574"/>
            <a:ext cx="2907250" cy="144015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2" y="204789"/>
            <a:ext cx="5111749" cy="4389835"/>
          </a:xfrm>
        </p:spPr>
        <p:txBody>
          <a:bodyPr/>
          <a:lstStyle>
            <a:lvl1pPr marL="342900" indent="-342900">
              <a:buClr>
                <a:srgbClr val="EDDC0E"/>
              </a:buClr>
              <a:buFont typeface="Apple Symbols" panose="02000000000000000000" pitchFamily="2" charset="-79"/>
              <a:buChar char="⥰"/>
              <a:defRPr sz="3200">
                <a:solidFill>
                  <a:srgbClr val="0E113D"/>
                </a:solidFill>
              </a:defRPr>
            </a:lvl1pPr>
            <a:lvl2pPr marL="742950" indent="-285750">
              <a:buClr>
                <a:srgbClr val="EDDC0E"/>
              </a:buClr>
              <a:buFont typeface="Apple Symbols" panose="02000000000000000000" pitchFamily="2" charset="-79"/>
              <a:buChar char="⥰"/>
              <a:defRPr sz="2800">
                <a:solidFill>
                  <a:srgbClr val="0E113D"/>
                </a:solidFill>
              </a:defRPr>
            </a:lvl2pPr>
            <a:lvl3pPr marL="1143000" indent="-228600">
              <a:buClr>
                <a:srgbClr val="EDDC0E"/>
              </a:buClr>
              <a:buFont typeface="Apple Symbols" panose="02000000000000000000" pitchFamily="2" charset="-79"/>
              <a:buChar char="⥰"/>
              <a:defRPr sz="2400">
                <a:solidFill>
                  <a:srgbClr val="0E113D"/>
                </a:solidFill>
              </a:defRPr>
            </a:lvl3pPr>
            <a:lvl4pPr marL="1600200" indent="-228600">
              <a:buClr>
                <a:srgbClr val="EDDC0E"/>
              </a:buClr>
              <a:buFont typeface="Apple Symbols" panose="02000000000000000000" pitchFamily="2" charset="-79"/>
              <a:buChar char="⥰"/>
              <a:defRPr sz="2000">
                <a:solidFill>
                  <a:srgbClr val="0E113D"/>
                </a:solidFill>
              </a:defRPr>
            </a:lvl4pPr>
            <a:lvl5pPr marL="2057400" indent="-228600">
              <a:buClr>
                <a:srgbClr val="EDDC0E"/>
              </a:buClr>
              <a:buFont typeface="Apple Symbols" panose="02000000000000000000" pitchFamily="2" charset="-79"/>
              <a:buChar char="⥰"/>
              <a:defRPr sz="2000">
                <a:solidFill>
                  <a:srgbClr val="0E113D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58265" y="2499742"/>
            <a:ext cx="2907250" cy="2094881"/>
          </a:xfrm>
        </p:spPr>
        <p:txBody>
          <a:bodyPr/>
          <a:lstStyle>
            <a:lvl1pPr marL="0" indent="0">
              <a:buNone/>
              <a:defRPr sz="1400">
                <a:solidFill>
                  <a:srgbClr val="0E113D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7AC10797-C28B-74B4-6A3E-F0B2EBFDA8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49955" y="742020"/>
            <a:ext cx="431800" cy="13970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9313F735-6BA4-964D-0F19-4713649251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3071144">
            <a:off x="424179" y="4324385"/>
            <a:ext cx="431800" cy="13970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272A1351-51B1-CAAE-C873-005039389F6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37724">
            <a:off x="8252806" y="3346556"/>
            <a:ext cx="431800" cy="13970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AF19860E-AE21-8323-04A4-0FF8319D714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9224813">
            <a:off x="8580438" y="1550997"/>
            <a:ext cx="431800" cy="139700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D5250F38-2CF0-8321-C592-A50181740BF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69338" y="1480339"/>
            <a:ext cx="127000" cy="127000"/>
          </a:xfrm>
          <a:prstGeom prst="rect">
            <a:avLst/>
          </a:prstGeom>
        </p:spPr>
      </p:pic>
      <p:pic>
        <p:nvPicPr>
          <p:cNvPr id="15" name="Grafik 14" descr="Ein Bild, das Text, Schrift, Grafiken, Symbol enthält.&#10;&#10;Automatisch generierte Beschreibung">
            <a:extLst>
              <a:ext uri="{FF2B5EF4-FFF2-40B4-BE49-F238E27FC236}">
                <a16:creationId xmlns:a16="http://schemas.microsoft.com/office/drawing/2014/main" id="{F01C13CB-A696-393F-8C34-2E3B1A9FFA9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77" y="164868"/>
            <a:ext cx="1302707" cy="516591"/>
          </a:xfrm>
          <a:prstGeom prst="rect">
            <a:avLst/>
          </a:prstGeom>
        </p:spPr>
      </p:pic>
      <p:sp>
        <p:nvSpPr>
          <p:cNvPr id="17" name="Rechteck 16">
            <a:extLst>
              <a:ext uri="{FF2B5EF4-FFF2-40B4-BE49-F238E27FC236}">
                <a16:creationId xmlns:a16="http://schemas.microsoft.com/office/drawing/2014/main" id="{B8065C6A-541D-0738-D31C-BC981C86C9B2}"/>
              </a:ext>
            </a:extLst>
          </p:cNvPr>
          <p:cNvSpPr/>
          <p:nvPr userDrawn="1"/>
        </p:nvSpPr>
        <p:spPr>
          <a:xfrm>
            <a:off x="0" y="4848070"/>
            <a:ext cx="9490509" cy="384729"/>
          </a:xfrm>
          <a:prstGeom prst="rect">
            <a:avLst/>
          </a:prstGeom>
          <a:solidFill>
            <a:srgbClr val="EDDC0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Foliennummernplatzhalter 6">
            <a:extLst>
              <a:ext uri="{FF2B5EF4-FFF2-40B4-BE49-F238E27FC236}">
                <a16:creationId xmlns:a16="http://schemas.microsoft.com/office/drawing/2014/main" id="{809202A1-2BE3-C001-649A-B08683797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92073" y="4869656"/>
            <a:ext cx="701600" cy="273844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- </a:t>
            </a:r>
            <a:fld id="{5B81FEAB-4A2C-2D4D-A552-557CB2C33969}" type="slidenum">
              <a:rPr lang="de-DE" smtClean="0"/>
              <a:pPr/>
              <a:t>‹Nr.›</a:t>
            </a:fld>
            <a:r>
              <a:rPr lang="de-DE" dirty="0"/>
              <a:t> -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BC346EF7-074A-2EAC-9CCD-15487CC00A6B}"/>
              </a:ext>
            </a:extLst>
          </p:cNvPr>
          <p:cNvSpPr txBox="1"/>
          <p:nvPr userDrawn="1"/>
        </p:nvSpPr>
        <p:spPr>
          <a:xfrm>
            <a:off x="635267" y="4869656"/>
            <a:ext cx="15111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chemeClr val="bg1"/>
                </a:solidFill>
              </a:rPr>
              <a:t>12. Dezember 2024</a:t>
            </a:r>
          </a:p>
        </p:txBody>
      </p:sp>
    </p:spTree>
    <p:extLst>
      <p:ext uri="{BB962C8B-B14F-4D97-AF65-F5344CB8AC3E}">
        <p14:creationId xmlns:p14="http://schemas.microsoft.com/office/powerpoint/2010/main" val="6349876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405536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2922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3870420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46596D29-CEDE-0872-F7D0-C5E5577AB4E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99530" y="230116"/>
            <a:ext cx="431800" cy="13970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BD6EA00D-E7E8-9B46-5705-FA21E2BBB37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3071144">
            <a:off x="424179" y="4324385"/>
            <a:ext cx="431800" cy="13970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72777A5E-A887-8323-DFFE-7F1E745E5F2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37724">
            <a:off x="7315430" y="3081758"/>
            <a:ext cx="431800" cy="13970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38296B5B-020C-236C-0202-B75319B834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9224813">
            <a:off x="8238143" y="1911676"/>
            <a:ext cx="431800" cy="139700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53847D26-2C6C-8F7B-4EC3-7FB9BC647A9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27043" y="1841018"/>
            <a:ext cx="127000" cy="127000"/>
          </a:xfrm>
          <a:prstGeom prst="rect">
            <a:avLst/>
          </a:prstGeom>
        </p:spPr>
      </p:pic>
      <p:pic>
        <p:nvPicPr>
          <p:cNvPr id="15" name="Grafik 14" descr="Ein Bild, das Text, Schrift, Grafiken, Symbol enthält.&#10;&#10;Automatisch generierte Beschreibung">
            <a:extLst>
              <a:ext uri="{FF2B5EF4-FFF2-40B4-BE49-F238E27FC236}">
                <a16:creationId xmlns:a16="http://schemas.microsoft.com/office/drawing/2014/main" id="{EE7D5150-A0C8-0201-8F6A-5F944FA281A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77" y="164868"/>
            <a:ext cx="1302707" cy="516591"/>
          </a:xfrm>
          <a:prstGeom prst="rect">
            <a:avLst/>
          </a:prstGeom>
        </p:spPr>
      </p:pic>
      <p:sp>
        <p:nvSpPr>
          <p:cNvPr id="17" name="Rechteck 16">
            <a:extLst>
              <a:ext uri="{FF2B5EF4-FFF2-40B4-BE49-F238E27FC236}">
                <a16:creationId xmlns:a16="http://schemas.microsoft.com/office/drawing/2014/main" id="{674499EB-318A-716F-9B33-2FDF3F1188DF}"/>
              </a:ext>
            </a:extLst>
          </p:cNvPr>
          <p:cNvSpPr/>
          <p:nvPr userDrawn="1"/>
        </p:nvSpPr>
        <p:spPr>
          <a:xfrm>
            <a:off x="0" y="4848070"/>
            <a:ext cx="9490509" cy="384729"/>
          </a:xfrm>
          <a:prstGeom prst="rect">
            <a:avLst/>
          </a:prstGeom>
          <a:solidFill>
            <a:srgbClr val="EDDC0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Foliennummernplatzhalter 6">
            <a:extLst>
              <a:ext uri="{FF2B5EF4-FFF2-40B4-BE49-F238E27FC236}">
                <a16:creationId xmlns:a16="http://schemas.microsoft.com/office/drawing/2014/main" id="{703A856A-2B7C-DCE7-2C65-9BA31276B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92073" y="4869656"/>
            <a:ext cx="701600" cy="273844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- </a:t>
            </a:r>
            <a:fld id="{5B81FEAB-4A2C-2D4D-A552-557CB2C33969}" type="slidenum">
              <a:rPr lang="de-DE" smtClean="0"/>
              <a:pPr/>
              <a:t>‹Nr.›</a:t>
            </a:fld>
            <a:r>
              <a:rPr lang="de-DE" dirty="0"/>
              <a:t> -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EFC354B-2AB4-44D7-AF79-2BF58E335299}"/>
              </a:ext>
            </a:extLst>
          </p:cNvPr>
          <p:cNvSpPr txBox="1"/>
          <p:nvPr userDrawn="1"/>
        </p:nvSpPr>
        <p:spPr>
          <a:xfrm>
            <a:off x="635267" y="4869656"/>
            <a:ext cx="15111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chemeClr val="bg1"/>
                </a:solidFill>
              </a:rPr>
              <a:t>12. Dezember 2024</a:t>
            </a:r>
          </a:p>
        </p:txBody>
      </p:sp>
    </p:spTree>
    <p:extLst>
      <p:ext uri="{BB962C8B-B14F-4D97-AF65-F5344CB8AC3E}">
        <p14:creationId xmlns:p14="http://schemas.microsoft.com/office/powerpoint/2010/main" val="14224132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70000" y="943752"/>
            <a:ext cx="8604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70000" y="1923678"/>
            <a:ext cx="8604000" cy="2583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Foliennummernplatzhalter 6">
            <a:extLst>
              <a:ext uri="{FF2B5EF4-FFF2-40B4-BE49-F238E27FC236}">
                <a16:creationId xmlns:a16="http://schemas.microsoft.com/office/drawing/2014/main" id="{21F7F7FC-7ACB-3DB0-67D5-10640F38A3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85201" y="4808783"/>
            <a:ext cx="701600" cy="273844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9395607F-0E79-47AC-9D3E-AA19A554C86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52535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4" r:id="rId5"/>
    <p:sldLayoutId id="2147483656" r:id="rId6"/>
    <p:sldLayoutId id="2147483657" r:id="rId7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i="0" u="sng" kern="1200" baseline="0">
          <a:solidFill>
            <a:srgbClr val="0E113D"/>
          </a:solidFill>
          <a:uFill>
            <a:solidFill>
              <a:srgbClr val="EDDC0E"/>
            </a:solidFill>
          </a:uFill>
          <a:latin typeface="Lato Black" panose="020F0502020204030203" pitchFamily="34" charset="0"/>
          <a:ea typeface="+mj-ea"/>
          <a:cs typeface="Lato Black" panose="020F050202020403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EDDC0E"/>
        </a:buClr>
        <a:buFont typeface="Apple Symbols" panose="02000000000000000000" pitchFamily="2" charset="-79"/>
        <a:buChar char="⥰"/>
        <a:defRPr sz="2400" b="0" i="0" kern="1200">
          <a:solidFill>
            <a:srgbClr val="0E113D"/>
          </a:solidFill>
          <a:latin typeface="Lato" panose="020F0502020204030203" pitchFamily="34" charset="0"/>
          <a:ea typeface="+mn-ea"/>
          <a:cs typeface="Lato" panose="020F050202020403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EDDC0E"/>
        </a:buClr>
        <a:buFont typeface="Apple Symbols" panose="02000000000000000000" pitchFamily="2" charset="-79"/>
        <a:buChar char="⥰"/>
        <a:defRPr sz="2000" b="0" i="0" kern="1200">
          <a:solidFill>
            <a:srgbClr val="0E113D"/>
          </a:solidFill>
          <a:latin typeface="Lato" panose="020F0502020204030203" pitchFamily="34" charset="0"/>
          <a:ea typeface="+mn-ea"/>
          <a:cs typeface="Lato" panose="020F050202020403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EDDC0E"/>
        </a:buClr>
        <a:buFont typeface="Apple Symbols" panose="02000000000000000000" pitchFamily="2" charset="-79"/>
        <a:buChar char="⥰"/>
        <a:defRPr sz="1600" b="0" i="0" kern="1200">
          <a:solidFill>
            <a:srgbClr val="0E113D"/>
          </a:solidFill>
          <a:latin typeface="Lato" panose="020F0502020204030203" pitchFamily="34" charset="0"/>
          <a:ea typeface="+mn-ea"/>
          <a:cs typeface="Lato" panose="020F050202020403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EDDC0E"/>
        </a:buClr>
        <a:buFont typeface="Apple Symbols" panose="02000000000000000000" pitchFamily="2" charset="-79"/>
        <a:buChar char="⥰"/>
        <a:defRPr sz="1200" b="0" i="0" kern="1200">
          <a:solidFill>
            <a:srgbClr val="0E113D"/>
          </a:solidFill>
          <a:latin typeface="Lato" panose="020F0502020204030203" pitchFamily="34" charset="0"/>
          <a:ea typeface="+mn-ea"/>
          <a:cs typeface="Lato" panose="020F050202020403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EDDC0E"/>
        </a:buClr>
        <a:buFont typeface="Apple Symbols" panose="02000000000000000000" pitchFamily="2" charset="-79"/>
        <a:buChar char="⥰"/>
        <a:defRPr sz="1000" b="0" i="0" kern="1200">
          <a:solidFill>
            <a:srgbClr val="0E113D"/>
          </a:solidFill>
          <a:latin typeface="Lato" panose="020F0502020204030203" pitchFamily="34" charset="0"/>
          <a:ea typeface="+mn-ea"/>
          <a:cs typeface="Lato" panose="020F050202020403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>
            <a:extLst>
              <a:ext uri="{FF2B5EF4-FFF2-40B4-BE49-F238E27FC236}">
                <a16:creationId xmlns:a16="http://schemas.microsoft.com/office/drawing/2014/main" id="{5EC0142A-1984-2532-96F5-DF5F209F0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0000" y="2466601"/>
            <a:ext cx="8604000" cy="201263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de-DE" altLang="de-DE" sz="1900" b="1" dirty="0">
                <a:solidFill>
                  <a:srgbClr val="527E56"/>
                </a:solidFill>
              </a:rPr>
              <a:t>Eine Möglichkeit </a:t>
            </a:r>
          </a:p>
          <a:p>
            <a:pPr>
              <a:lnSpc>
                <a:spcPct val="80000"/>
              </a:lnSpc>
            </a:pPr>
            <a:r>
              <a:rPr lang="de-DE" altLang="de-DE" sz="1900" b="1" dirty="0">
                <a:solidFill>
                  <a:srgbClr val="527E56"/>
                </a:solidFill>
              </a:rPr>
              <a:t>zur Umgestaltung des Ganztags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de-DE" altLang="de-DE" sz="1900" b="1" dirty="0">
                <a:solidFill>
                  <a:srgbClr val="527E56"/>
                </a:solidFill>
              </a:rPr>
              <a:t>Äußere Differenzierung </a:t>
            </a:r>
            <a:r>
              <a:rPr lang="mr-IN" altLang="de-DE" sz="1900" b="1" dirty="0">
                <a:solidFill>
                  <a:srgbClr val="527E56"/>
                </a:solidFill>
              </a:rPr>
              <a:t>–</a:t>
            </a:r>
            <a:r>
              <a:rPr lang="de-DE" altLang="de-DE" sz="1900" b="1" dirty="0">
                <a:solidFill>
                  <a:srgbClr val="527E56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de-DE" altLang="de-DE" sz="1900" b="1" dirty="0">
                <a:solidFill>
                  <a:srgbClr val="527E56"/>
                </a:solidFill>
              </a:rPr>
              <a:t>Beispiele verschiedener </a:t>
            </a:r>
            <a:r>
              <a:rPr lang="de-DE" altLang="de-DE" sz="1900" b="1" dirty="0" smtClean="0">
                <a:solidFill>
                  <a:srgbClr val="527E56"/>
                </a:solidFill>
              </a:rPr>
              <a:t>Zeitstrukturmodelle</a:t>
            </a:r>
          </a:p>
          <a:p>
            <a:pPr>
              <a:lnSpc>
                <a:spcPct val="80000"/>
              </a:lnSpc>
            </a:pPr>
            <a:endParaRPr lang="de-DE" altLang="de-DE" sz="1900" b="1" dirty="0" smtClean="0">
              <a:solidFill>
                <a:srgbClr val="527E56"/>
              </a:solidFill>
            </a:endParaRPr>
          </a:p>
          <a:p>
            <a:pPr>
              <a:lnSpc>
                <a:spcPct val="80000"/>
              </a:lnSpc>
            </a:pPr>
            <a:r>
              <a:rPr lang="de-DE" altLang="de-DE" sz="1300" dirty="0" smtClean="0">
                <a:solidFill>
                  <a:srgbClr val="527E56"/>
                </a:solidFill>
              </a:rPr>
              <a:t>Beratungsforum 19.03.2025				                Silke Schuster, Ganztagsberaterin 						       Bezirksregierung Düsseldorf </a:t>
            </a:r>
            <a:endParaRPr lang="de-DE" altLang="de-DE" sz="1300" dirty="0">
              <a:solidFill>
                <a:srgbClr val="527E56"/>
              </a:solidFill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39EC0FA-C10D-394A-EF44-A5C99FAB47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000" y="1222357"/>
            <a:ext cx="8604000" cy="856800"/>
          </a:xfrm>
        </p:spPr>
        <p:txBody>
          <a:bodyPr/>
          <a:lstStyle/>
          <a:p>
            <a:r>
              <a:rPr lang="de-DE" dirty="0" smtClean="0"/>
              <a:t>Rhythmisierung </a:t>
            </a:r>
            <a:br>
              <a:rPr lang="de-DE" dirty="0" smtClean="0"/>
            </a:br>
            <a:r>
              <a:rPr lang="de-DE" dirty="0" smtClean="0"/>
              <a:t>in der Ganztagsschule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06615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Beispielrechnung und Stundenplan </a:t>
            </a:r>
            <a:br>
              <a:rPr lang="de-DE" dirty="0" smtClean="0"/>
            </a:br>
            <a:r>
              <a:rPr lang="de-DE" dirty="0" smtClean="0"/>
              <a:t>65-Minuten Stunde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- </a:t>
            </a:r>
            <a:fld id="{5B81FEAB-4A2C-2D4D-A552-557CB2C33969}" type="slidenum">
              <a:rPr lang="de-DE" smtClean="0"/>
              <a:pPr/>
              <a:t>10</a:t>
            </a:fld>
            <a:r>
              <a:rPr lang="de-DE" smtClean="0"/>
              <a:t> -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743941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de-DE" dirty="0" smtClean="0">
                <a:ea typeface="+mj-ea"/>
                <a:cs typeface="+mj-cs"/>
              </a:rPr>
              <a:t>Vorarbeit: Rechnen!</a:t>
            </a:r>
            <a:br>
              <a:rPr lang="de-DE" dirty="0" smtClean="0">
                <a:ea typeface="+mj-ea"/>
                <a:cs typeface="+mj-cs"/>
              </a:rPr>
            </a:br>
            <a:r>
              <a:rPr lang="de-DE" sz="2400" dirty="0">
                <a:cs typeface="+mj-cs"/>
              </a:rPr>
              <a:t>Umrechnung der </a:t>
            </a:r>
            <a:r>
              <a:rPr lang="de-DE" sz="2400" dirty="0" smtClean="0">
                <a:cs typeface="+mj-cs"/>
              </a:rPr>
              <a:t>Lehrerstunden, Beispiel: 65-Minuten Stunde</a:t>
            </a:r>
            <a:endParaRPr lang="de-DE" sz="2400" dirty="0">
              <a:cs typeface="+mj-cs"/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614284"/>
              </p:ext>
            </p:extLst>
          </p:nvPr>
        </p:nvGraphicFramePr>
        <p:xfrm>
          <a:off x="2060712" y="1816533"/>
          <a:ext cx="5227983" cy="2795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2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2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2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0781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Stundenanzahl bei 45 Minuten</a:t>
                      </a:r>
                      <a:endParaRPr lang="de-DE" sz="1400" dirty="0"/>
                    </a:p>
                  </a:txBody>
                  <a:tcPr marL="68580" marR="68580" marT="34283" marB="342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Minuten</a:t>
                      </a:r>
                      <a:endParaRPr lang="de-DE" sz="1400" dirty="0"/>
                    </a:p>
                  </a:txBody>
                  <a:tcPr marL="68580" marR="68580" marT="34283" marB="342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Stundenanzahl bei 65 Minuten</a:t>
                      </a:r>
                      <a:endParaRPr lang="de-DE" sz="1400" dirty="0"/>
                    </a:p>
                  </a:txBody>
                  <a:tcPr marL="68580" marR="68580" marT="34283" marB="3428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206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25,5</a:t>
                      </a:r>
                      <a:endParaRPr lang="de-DE" sz="1400" dirty="0"/>
                    </a:p>
                  </a:txBody>
                  <a:tcPr marL="68580" marR="68580" marT="34283" marB="3428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1147,5</a:t>
                      </a:r>
                    </a:p>
                  </a:txBody>
                  <a:tcPr marL="68580" marR="68580" marT="34283" marB="3428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17.65</a:t>
                      </a:r>
                    </a:p>
                  </a:txBody>
                  <a:tcPr marL="68580" marR="68580" marT="34283" marB="34283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206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24</a:t>
                      </a:r>
                      <a:endParaRPr lang="de-DE" sz="1400" dirty="0"/>
                    </a:p>
                  </a:txBody>
                  <a:tcPr marL="68580" marR="68580" marT="34283" marB="3428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1080</a:t>
                      </a:r>
                    </a:p>
                  </a:txBody>
                  <a:tcPr marL="68580" marR="68580" marT="34283" marB="3428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16,6</a:t>
                      </a:r>
                    </a:p>
                  </a:txBody>
                  <a:tcPr marL="68580" marR="68580" marT="34283" marB="34283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206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23</a:t>
                      </a:r>
                      <a:endParaRPr lang="de-DE" sz="1400" dirty="0"/>
                    </a:p>
                  </a:txBody>
                  <a:tcPr marL="68580" marR="68580" marT="34283" marB="3428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1035</a:t>
                      </a:r>
                    </a:p>
                  </a:txBody>
                  <a:tcPr marL="68580" marR="68580" marT="34283" marB="3428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15,92</a:t>
                      </a:r>
                    </a:p>
                  </a:txBody>
                  <a:tcPr marL="68580" marR="68580" marT="34283" marB="34283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206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22</a:t>
                      </a:r>
                      <a:endParaRPr lang="de-DE" sz="1400" dirty="0"/>
                    </a:p>
                  </a:txBody>
                  <a:tcPr marL="68580" marR="68580" marT="34283" marB="3428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990</a:t>
                      </a:r>
                    </a:p>
                  </a:txBody>
                  <a:tcPr marL="68580" marR="68580" marT="34283" marB="3428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15,2</a:t>
                      </a:r>
                    </a:p>
                  </a:txBody>
                  <a:tcPr marL="68580" marR="68580" marT="34283" marB="34283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9206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21</a:t>
                      </a:r>
                      <a:endParaRPr lang="de-DE" sz="1400" dirty="0"/>
                    </a:p>
                  </a:txBody>
                  <a:tcPr marL="68580" marR="68580" marT="34283" marB="3428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945</a:t>
                      </a:r>
                    </a:p>
                  </a:txBody>
                  <a:tcPr marL="68580" marR="68580" marT="34283" marB="3428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14,53</a:t>
                      </a:r>
                    </a:p>
                  </a:txBody>
                  <a:tcPr marL="68580" marR="68580" marT="34283" marB="34283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206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20</a:t>
                      </a:r>
                      <a:endParaRPr lang="de-DE" sz="1400" dirty="0"/>
                    </a:p>
                  </a:txBody>
                  <a:tcPr marL="68580" marR="68580" marT="34283" marB="3428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900</a:t>
                      </a:r>
                    </a:p>
                  </a:txBody>
                  <a:tcPr marL="68580" marR="68580" marT="34283" marB="3428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13,84</a:t>
                      </a:r>
                    </a:p>
                  </a:txBody>
                  <a:tcPr marL="68580" marR="68580" marT="34283" marB="34283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9206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19</a:t>
                      </a:r>
                      <a:endParaRPr lang="de-DE" sz="1400" dirty="0"/>
                    </a:p>
                  </a:txBody>
                  <a:tcPr marL="68580" marR="68580" marT="34283" marB="3428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855</a:t>
                      </a:r>
                    </a:p>
                  </a:txBody>
                  <a:tcPr marL="68580" marR="68580" marT="34283" marB="3428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13.15</a:t>
                      </a:r>
                    </a:p>
                  </a:txBody>
                  <a:tcPr marL="68580" marR="68580" marT="34283" marB="34283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8713" name="Datumsplatzhalter 2"/>
          <p:cNvSpPr>
            <a:spLocks noGrp="1"/>
          </p:cNvSpPr>
          <p:nvPr>
            <p:ph type="dt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7B4DC25-0FA0-4326-A03D-37709F3A1B07}" type="datetime1">
              <a:rPr lang="de-DE" altLang="de-DE" sz="900" smtClean="0">
                <a:solidFill>
                  <a:srgbClr val="898989"/>
                </a:solidFill>
              </a:rPr>
              <a:t>03.02.2025</a:t>
            </a:fld>
            <a:endParaRPr lang="de-DE" altLang="de-DE" sz="900">
              <a:solidFill>
                <a:srgbClr val="898989"/>
              </a:solidFill>
            </a:endParaRPr>
          </a:p>
        </p:txBody>
      </p:sp>
      <p:sp>
        <p:nvSpPr>
          <p:cNvPr id="28714" name="Foliennummernplatzhalt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08E1EAD-3978-49D9-84A8-0BC872335991}" type="slidenum">
              <a:rPr lang="de-DE" altLang="de-DE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de-DE" altLang="de-DE" sz="9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4036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>
              <a:defRPr/>
            </a:pPr>
            <a:r>
              <a:rPr lang="de-DE" dirty="0" smtClean="0">
                <a:ea typeface="+mj-ea"/>
                <a:cs typeface="+mj-cs"/>
              </a:rPr>
              <a:t>Vorarbeit: Rechnen!</a:t>
            </a:r>
            <a:br>
              <a:rPr lang="de-DE" dirty="0" smtClean="0">
                <a:ea typeface="+mj-ea"/>
                <a:cs typeface="+mj-cs"/>
              </a:rPr>
            </a:br>
            <a:r>
              <a:rPr lang="de-DE" sz="2400" dirty="0">
                <a:cs typeface="+mj-cs"/>
              </a:rPr>
              <a:t>Umrechnung der </a:t>
            </a:r>
            <a:r>
              <a:rPr lang="de-DE" sz="2400" dirty="0" smtClean="0">
                <a:cs typeface="+mj-cs"/>
              </a:rPr>
              <a:t>Lehrerstunden</a:t>
            </a:r>
            <a:r>
              <a:rPr lang="de-DE" sz="2400" dirty="0" smtClean="0"/>
              <a:t>, </a:t>
            </a:r>
            <a:r>
              <a:rPr lang="de-DE" sz="2400" dirty="0"/>
              <a:t>Beispiel: 65-Minuten Stunde</a:t>
            </a:r>
            <a:endParaRPr lang="de-DE" sz="2400" dirty="0">
              <a:cs typeface="+mj-cs"/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644321"/>
              </p:ext>
            </p:extLst>
          </p:nvPr>
        </p:nvGraphicFramePr>
        <p:xfrm>
          <a:off x="2060712" y="1816533"/>
          <a:ext cx="5227983" cy="2795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2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2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2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0781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Stundenanzahl bei 45 Minuten</a:t>
                      </a:r>
                      <a:endParaRPr lang="de-DE" sz="1400" dirty="0"/>
                    </a:p>
                  </a:txBody>
                  <a:tcPr marL="68580" marR="68580" marT="34283" marB="342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Minuten</a:t>
                      </a:r>
                      <a:endParaRPr lang="de-DE" sz="1400" dirty="0"/>
                    </a:p>
                  </a:txBody>
                  <a:tcPr marL="68580" marR="68580" marT="34283" marB="342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Stundenanzahl bei 65 Minuten</a:t>
                      </a:r>
                      <a:endParaRPr lang="de-DE" sz="1400" dirty="0"/>
                    </a:p>
                  </a:txBody>
                  <a:tcPr marL="68580" marR="68580" marT="34283" marB="3428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206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18</a:t>
                      </a:r>
                      <a:endParaRPr lang="de-DE" sz="1400" dirty="0"/>
                    </a:p>
                  </a:txBody>
                  <a:tcPr marL="68580" marR="68580" marT="34283" marB="3428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810</a:t>
                      </a:r>
                    </a:p>
                  </a:txBody>
                  <a:tcPr marL="68580" marR="68580" marT="34283" marB="3428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12,46</a:t>
                      </a:r>
                    </a:p>
                  </a:txBody>
                  <a:tcPr marL="68580" marR="68580" marT="34283" marB="34283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206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17</a:t>
                      </a:r>
                      <a:endParaRPr lang="de-DE" sz="1400" dirty="0"/>
                    </a:p>
                  </a:txBody>
                  <a:tcPr marL="68580" marR="68580" marT="34283" marB="3428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765</a:t>
                      </a:r>
                    </a:p>
                  </a:txBody>
                  <a:tcPr marL="68580" marR="68580" marT="34283" marB="3428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11,76</a:t>
                      </a:r>
                    </a:p>
                  </a:txBody>
                  <a:tcPr marL="68580" marR="68580" marT="34283" marB="34283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206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16</a:t>
                      </a:r>
                      <a:endParaRPr lang="de-DE" sz="1400" dirty="0"/>
                    </a:p>
                  </a:txBody>
                  <a:tcPr marL="68580" marR="68580" marT="34283" marB="3428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720</a:t>
                      </a:r>
                    </a:p>
                  </a:txBody>
                  <a:tcPr marL="68580" marR="68580" marT="34283" marB="3428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11,07</a:t>
                      </a:r>
                    </a:p>
                  </a:txBody>
                  <a:tcPr marL="68580" marR="68580" marT="34283" marB="34283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206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15</a:t>
                      </a:r>
                      <a:endParaRPr lang="de-DE" sz="1400" dirty="0"/>
                    </a:p>
                  </a:txBody>
                  <a:tcPr marL="68580" marR="68580" marT="34283" marB="3428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675</a:t>
                      </a:r>
                    </a:p>
                  </a:txBody>
                  <a:tcPr marL="68580" marR="68580" marT="34283" marB="3428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10,38</a:t>
                      </a:r>
                    </a:p>
                  </a:txBody>
                  <a:tcPr marL="68580" marR="68580" marT="34283" marB="34283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9206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14</a:t>
                      </a:r>
                      <a:endParaRPr lang="de-DE" sz="1400" dirty="0"/>
                    </a:p>
                  </a:txBody>
                  <a:tcPr marL="68580" marR="68580" marT="34283" marB="3428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630</a:t>
                      </a:r>
                    </a:p>
                  </a:txBody>
                  <a:tcPr marL="68580" marR="68580" marT="34283" marB="3428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9,69</a:t>
                      </a:r>
                    </a:p>
                  </a:txBody>
                  <a:tcPr marL="68580" marR="68580" marT="34283" marB="34283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206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13</a:t>
                      </a:r>
                      <a:endParaRPr lang="de-DE" sz="1400" dirty="0"/>
                    </a:p>
                  </a:txBody>
                  <a:tcPr marL="68580" marR="68580" marT="34283" marB="3428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585</a:t>
                      </a:r>
                    </a:p>
                  </a:txBody>
                  <a:tcPr marL="68580" marR="68580" marT="34283" marB="3428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68580" marR="68580" marT="34283" marB="34283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9206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12</a:t>
                      </a:r>
                      <a:endParaRPr lang="de-DE" sz="1400" dirty="0"/>
                    </a:p>
                  </a:txBody>
                  <a:tcPr marL="68580" marR="68580" marT="34283" marB="3428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540</a:t>
                      </a:r>
                    </a:p>
                  </a:txBody>
                  <a:tcPr marL="68580" marR="68580" marT="34283" marB="3428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8.30</a:t>
                      </a:r>
                    </a:p>
                  </a:txBody>
                  <a:tcPr marL="68580" marR="68580" marT="34283" marB="34283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8713" name="Datumsplatzhalter 2"/>
          <p:cNvSpPr>
            <a:spLocks noGrp="1"/>
          </p:cNvSpPr>
          <p:nvPr>
            <p:ph type="dt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2C57688-3ADC-49EE-B1B9-A430F2B13EAE}" type="datetime1">
              <a:rPr lang="de-DE" altLang="de-DE" sz="900" smtClean="0">
                <a:solidFill>
                  <a:srgbClr val="898989"/>
                </a:solidFill>
              </a:rPr>
              <a:t>03.02.2025</a:t>
            </a:fld>
            <a:endParaRPr lang="de-DE" altLang="de-DE" sz="900">
              <a:solidFill>
                <a:srgbClr val="898989"/>
              </a:solidFill>
            </a:endParaRPr>
          </a:p>
        </p:txBody>
      </p:sp>
      <p:sp>
        <p:nvSpPr>
          <p:cNvPr id="28714" name="Foliennummernplatzhalt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08E1EAD-3978-49D9-84A8-0BC872335991}" type="slidenum">
              <a:rPr lang="de-DE" altLang="de-DE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de-DE" altLang="de-DE" sz="9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9773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6129" y="685334"/>
            <a:ext cx="8248358" cy="739275"/>
          </a:xfrm>
        </p:spPr>
        <p:txBody>
          <a:bodyPr/>
          <a:lstStyle/>
          <a:p>
            <a:pPr algn="ctr"/>
            <a:r>
              <a:rPr lang="de-DE" altLang="de-DE" sz="2400" u="none" dirty="0"/>
              <a:t>Vorarbeit: Rechnen!</a:t>
            </a:r>
            <a:r>
              <a:rPr lang="de-DE" altLang="de-DE" sz="1800" dirty="0"/>
              <a:t/>
            </a:r>
            <a:br>
              <a:rPr lang="de-DE" altLang="de-DE" sz="1800" dirty="0"/>
            </a:br>
            <a:r>
              <a:rPr lang="de-DE" altLang="de-DE" sz="1800" b="0" dirty="0"/>
              <a:t>Umrechnung der Stunden der Fächer (Sekundarstufe I Gesamtschule)</a:t>
            </a:r>
            <a:endParaRPr lang="de-DE" sz="1800" b="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- </a:t>
            </a:r>
            <a:fld id="{5B81FEAB-4A2C-2D4D-A552-557CB2C33969}" type="slidenum">
              <a:rPr lang="de-DE" smtClean="0"/>
              <a:pPr/>
              <a:t>13</a:t>
            </a:fld>
            <a:r>
              <a:rPr lang="de-DE" smtClean="0"/>
              <a:t> -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9008" y="1492811"/>
            <a:ext cx="5181269" cy="3165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6540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1406" y="416262"/>
            <a:ext cx="8058406" cy="847752"/>
          </a:xfrm>
        </p:spPr>
        <p:txBody>
          <a:bodyPr/>
          <a:lstStyle/>
          <a:p>
            <a:r>
              <a:rPr lang="de-DE" altLang="de-DE" dirty="0" smtClean="0"/>
              <a:t>Stundenplan Klasse 5 </a:t>
            </a:r>
            <a:r>
              <a:rPr lang="de-DE" altLang="de-DE" sz="1800" b="0" dirty="0" smtClean="0"/>
              <a:t>(20%GT-Zuschlag, Gesamtschule)</a:t>
            </a:r>
            <a:endParaRPr lang="de-DE" sz="1800" b="0" dirty="0"/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2884" y="1066799"/>
            <a:ext cx="5818621" cy="3703983"/>
          </a:xfrm>
          <a:prstGeom prst="rect">
            <a:avLst/>
          </a:prstGeom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- </a:t>
            </a:r>
            <a:fld id="{5B81FEAB-4A2C-2D4D-A552-557CB2C33969}" type="slidenum">
              <a:rPr lang="de-DE" smtClean="0"/>
              <a:pPr/>
              <a:t>14</a:t>
            </a:fld>
            <a:r>
              <a:rPr lang="de-DE" smtClean="0"/>
              <a:t> -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66411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Stundenplan </a:t>
            </a:r>
            <a:br>
              <a:rPr lang="de-DE" dirty="0" smtClean="0"/>
            </a:br>
            <a:r>
              <a:rPr lang="de-DE" dirty="0" smtClean="0"/>
              <a:t>60-Minuten Stunde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- </a:t>
            </a:r>
            <a:fld id="{5B81FEAB-4A2C-2D4D-A552-557CB2C33969}" type="slidenum">
              <a:rPr lang="de-DE" smtClean="0"/>
              <a:pPr/>
              <a:t>15</a:t>
            </a:fld>
            <a:r>
              <a:rPr lang="de-DE" smtClean="0"/>
              <a:t> -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011561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5033" y="327525"/>
            <a:ext cx="8248358" cy="857250"/>
          </a:xfrm>
        </p:spPr>
        <p:txBody>
          <a:bodyPr/>
          <a:lstStyle/>
          <a:p>
            <a:pPr algn="ctr"/>
            <a:r>
              <a:rPr lang="de-DE" sz="2400" dirty="0" smtClean="0"/>
              <a:t>Stundenplan </a:t>
            </a:r>
            <a:r>
              <a:rPr lang="de-DE" sz="2400" dirty="0"/>
              <a:t>der Klasse 6, Schuljahr 2012/2013</a:t>
            </a:r>
            <a:r>
              <a:rPr lang="de-DE" dirty="0"/>
              <a:t/>
            </a:r>
            <a:br>
              <a:rPr lang="de-DE" dirty="0"/>
            </a:br>
            <a:r>
              <a:rPr lang="de-DE" sz="1800" dirty="0" smtClean="0"/>
              <a:t>(</a:t>
            </a:r>
            <a:r>
              <a:rPr lang="de-DE" sz="1800" dirty="0"/>
              <a:t>30% </a:t>
            </a:r>
            <a:r>
              <a:rPr lang="de-DE" sz="1800" dirty="0" smtClean="0"/>
              <a:t>Ganztagszuschlag</a:t>
            </a:r>
            <a:r>
              <a:rPr lang="de-DE" sz="1800" dirty="0"/>
              <a:t>, Hauptschule, 60 min.)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- </a:t>
            </a:r>
            <a:fld id="{5B81FEAB-4A2C-2D4D-A552-557CB2C33969}" type="slidenum">
              <a:rPr lang="de-DE" smtClean="0"/>
              <a:pPr/>
              <a:t>16</a:t>
            </a:fld>
            <a:r>
              <a:rPr lang="de-DE" smtClean="0"/>
              <a:t> -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441" y="1109662"/>
            <a:ext cx="5898121" cy="3654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848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Stundenplan </a:t>
            </a:r>
            <a:br>
              <a:rPr lang="de-DE" dirty="0" smtClean="0"/>
            </a:br>
            <a:r>
              <a:rPr lang="de-DE" dirty="0" smtClean="0"/>
              <a:t>67,5-Minuten Stunde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- </a:t>
            </a:r>
            <a:fld id="{5B81FEAB-4A2C-2D4D-A552-557CB2C33969}" type="slidenum">
              <a:rPr lang="de-DE" smtClean="0"/>
              <a:pPr/>
              <a:t>17</a:t>
            </a:fld>
            <a:r>
              <a:rPr lang="de-DE" smtClean="0"/>
              <a:t> -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166348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2388" y="445985"/>
            <a:ext cx="8248358" cy="857250"/>
          </a:xfrm>
        </p:spPr>
        <p:txBody>
          <a:bodyPr/>
          <a:lstStyle/>
          <a:p>
            <a:pPr algn="ctr"/>
            <a:r>
              <a:rPr lang="de-DE" altLang="de-DE" sz="2400" dirty="0"/>
              <a:t>67,5 Minuten-Stunde</a:t>
            </a:r>
            <a:br>
              <a:rPr lang="de-DE" altLang="de-DE" sz="2400" dirty="0"/>
            </a:br>
            <a:r>
              <a:rPr lang="de-DE" altLang="de-DE" sz="2400" dirty="0"/>
              <a:t>Comenius-Gesamtschule ab </a:t>
            </a:r>
            <a:r>
              <a:rPr lang="de-DE" altLang="de-DE" sz="2400" dirty="0" err="1"/>
              <a:t>Sj</a:t>
            </a:r>
            <a:r>
              <a:rPr lang="de-DE" altLang="de-DE" sz="2400" dirty="0"/>
              <a:t>. </a:t>
            </a:r>
            <a:r>
              <a:rPr lang="de-DE" altLang="de-DE" sz="2400" dirty="0" smtClean="0"/>
              <a:t>2024/2025</a:t>
            </a:r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- </a:t>
            </a:r>
            <a:fld id="{5B81FEAB-4A2C-2D4D-A552-557CB2C33969}" type="slidenum">
              <a:rPr lang="de-DE" smtClean="0"/>
              <a:pPr/>
              <a:t>18</a:t>
            </a:fld>
            <a:r>
              <a:rPr lang="de-DE" smtClean="0"/>
              <a:t> -</a:t>
            </a:r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64799"/>
              </p:ext>
            </p:extLst>
          </p:nvPr>
        </p:nvGraphicFramePr>
        <p:xfrm>
          <a:off x="1686557" y="1303235"/>
          <a:ext cx="5784429" cy="33703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3869">
                  <a:extLst>
                    <a:ext uri="{9D8B030D-6E8A-4147-A177-3AD203B41FA5}">
                      <a16:colId xmlns:a16="http://schemas.microsoft.com/office/drawing/2014/main" val="148688477"/>
                    </a:ext>
                  </a:extLst>
                </a:gridCol>
                <a:gridCol w="963869">
                  <a:extLst>
                    <a:ext uri="{9D8B030D-6E8A-4147-A177-3AD203B41FA5}">
                      <a16:colId xmlns:a16="http://schemas.microsoft.com/office/drawing/2014/main" val="2343107300"/>
                    </a:ext>
                  </a:extLst>
                </a:gridCol>
                <a:gridCol w="963869">
                  <a:extLst>
                    <a:ext uri="{9D8B030D-6E8A-4147-A177-3AD203B41FA5}">
                      <a16:colId xmlns:a16="http://schemas.microsoft.com/office/drawing/2014/main" val="4148954472"/>
                    </a:ext>
                  </a:extLst>
                </a:gridCol>
                <a:gridCol w="964274">
                  <a:extLst>
                    <a:ext uri="{9D8B030D-6E8A-4147-A177-3AD203B41FA5}">
                      <a16:colId xmlns:a16="http://schemas.microsoft.com/office/drawing/2014/main" val="2143574490"/>
                    </a:ext>
                  </a:extLst>
                </a:gridCol>
                <a:gridCol w="964274">
                  <a:extLst>
                    <a:ext uri="{9D8B030D-6E8A-4147-A177-3AD203B41FA5}">
                      <a16:colId xmlns:a16="http://schemas.microsoft.com/office/drawing/2014/main" val="2841923003"/>
                    </a:ext>
                  </a:extLst>
                </a:gridCol>
                <a:gridCol w="964274">
                  <a:extLst>
                    <a:ext uri="{9D8B030D-6E8A-4147-A177-3AD203B41FA5}">
                      <a16:colId xmlns:a16="http://schemas.microsoft.com/office/drawing/2014/main" val="1695529177"/>
                    </a:ext>
                  </a:extLst>
                </a:gridCol>
              </a:tblGrid>
              <a:tr h="330770"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 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Montag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Dienstag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Mittwoch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Donnerstag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Freitag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extLst>
                  <a:ext uri="{0D108BD9-81ED-4DB2-BD59-A6C34878D82A}">
                    <a16:rowId xmlns:a16="http://schemas.microsoft.com/office/drawing/2014/main" val="1520697767"/>
                  </a:ext>
                </a:extLst>
              </a:tr>
              <a:tr h="330770"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1. </a:t>
                      </a:r>
                      <a:r>
                        <a:rPr lang="de-DE" sz="600">
                          <a:effectLst/>
                        </a:rPr>
                        <a:t>(7:50-8:57)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Deutsch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Mathematik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 dirty="0">
                          <a:effectLst/>
                        </a:rPr>
                        <a:t>Sport</a:t>
                      </a:r>
                      <a:endParaRPr lang="de-DE" sz="600" dirty="0">
                        <a:effectLst/>
                      </a:endParaRPr>
                    </a:p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 dirty="0">
                          <a:effectLst/>
                        </a:rPr>
                        <a:t>/</a:t>
                      </a:r>
                      <a:endParaRPr lang="de-DE" sz="600" dirty="0">
                        <a:effectLst/>
                      </a:endParaRPr>
                    </a:p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 dirty="0">
                          <a:effectLst/>
                        </a:rPr>
                        <a:t>Schwimmen</a:t>
                      </a:r>
                      <a:endParaRPr lang="de-DE" sz="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Kunst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Lernzeit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extLst>
                  <a:ext uri="{0D108BD9-81ED-4DB2-BD59-A6C34878D82A}">
                    <a16:rowId xmlns:a16="http://schemas.microsoft.com/office/drawing/2014/main" val="328774922"/>
                  </a:ext>
                </a:extLst>
              </a:tr>
              <a:tr h="1415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Wechselpause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 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 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 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 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extLst>
                  <a:ext uri="{0D108BD9-81ED-4DB2-BD59-A6C34878D82A}">
                    <a16:rowId xmlns:a16="http://schemas.microsoft.com/office/drawing/2014/main" val="355973919"/>
                  </a:ext>
                </a:extLst>
              </a:tr>
              <a:tr h="519953"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2.</a:t>
                      </a:r>
                      <a:r>
                        <a:rPr lang="de-DE" sz="600">
                          <a:effectLst/>
                        </a:rPr>
                        <a:t> (9.05-10:12)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Mathematik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NW </a:t>
                      </a:r>
                      <a:r>
                        <a:rPr lang="de-DE" sz="400">
                          <a:effectLst/>
                        </a:rPr>
                        <a:t>Naturwissenschaften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Sport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Deutsch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extLst>
                  <a:ext uri="{0D108BD9-81ED-4DB2-BD59-A6C34878D82A}">
                    <a16:rowId xmlns:a16="http://schemas.microsoft.com/office/drawing/2014/main" val="527444495"/>
                  </a:ext>
                </a:extLst>
              </a:tr>
              <a:tr h="1415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Hofpause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 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 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 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 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 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extLst>
                  <a:ext uri="{0D108BD9-81ED-4DB2-BD59-A6C34878D82A}">
                    <a16:rowId xmlns:a16="http://schemas.microsoft.com/office/drawing/2014/main" val="499578609"/>
                  </a:ext>
                </a:extLst>
              </a:tr>
              <a:tr h="330770"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3.</a:t>
                      </a:r>
                      <a:r>
                        <a:rPr lang="de-DE" sz="600">
                          <a:effectLst/>
                        </a:rPr>
                        <a:t> (10:33-11:40)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Informatik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Englisch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Englisch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Lernzeit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GL </a:t>
                      </a:r>
                      <a:r>
                        <a:rPr lang="de-DE" sz="400">
                          <a:effectLst/>
                        </a:rPr>
                        <a:t>Gesellschaftslehre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extLst>
                  <a:ext uri="{0D108BD9-81ED-4DB2-BD59-A6C34878D82A}">
                    <a16:rowId xmlns:a16="http://schemas.microsoft.com/office/drawing/2014/main" val="1798720547"/>
                  </a:ext>
                </a:extLst>
              </a:tr>
              <a:tr h="1415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Wechselpause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 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 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 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 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 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extLst>
                  <a:ext uri="{0D108BD9-81ED-4DB2-BD59-A6C34878D82A}">
                    <a16:rowId xmlns:a16="http://schemas.microsoft.com/office/drawing/2014/main" val="2692241014"/>
                  </a:ext>
                </a:extLst>
              </a:tr>
              <a:tr h="330770"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4.</a:t>
                      </a:r>
                      <a:r>
                        <a:rPr lang="de-DE" sz="600">
                          <a:effectLst/>
                        </a:rPr>
                        <a:t> (11:48-12:55)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NW </a:t>
                      </a:r>
                      <a:r>
                        <a:rPr lang="de-DE" sz="400">
                          <a:effectLst/>
                        </a:rPr>
                        <a:t>Naturwissenschaften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 dirty="0">
                          <a:effectLst/>
                        </a:rPr>
                        <a:t>R/PP </a:t>
                      </a:r>
                      <a:r>
                        <a:rPr lang="de-DE" sz="400" dirty="0">
                          <a:effectLst/>
                        </a:rPr>
                        <a:t>Religion/ Philosophie</a:t>
                      </a:r>
                      <a:endParaRPr lang="de-DE" sz="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Kunst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Mathematik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Englisch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extLst>
                  <a:ext uri="{0D108BD9-81ED-4DB2-BD59-A6C34878D82A}">
                    <a16:rowId xmlns:a16="http://schemas.microsoft.com/office/drawing/2014/main" val="2998232696"/>
                  </a:ext>
                </a:extLst>
              </a:tr>
              <a:tr h="330770"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(5.) Mittagspause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 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AG </a:t>
                      </a:r>
                      <a:endParaRPr lang="de-DE" sz="600">
                        <a:effectLst/>
                      </a:endParaRPr>
                    </a:p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</a:rPr>
                        <a:t>bis 15:00</a:t>
                      </a:r>
                      <a:endParaRPr lang="de-DE" sz="600">
                        <a:effectLst/>
                      </a:endParaRPr>
                    </a:p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Betreuung</a:t>
                      </a:r>
                      <a:r>
                        <a:rPr lang="de-DE" sz="400">
                          <a:effectLst/>
                        </a:rPr>
                        <a:t> </a:t>
                      </a:r>
                      <a:endParaRPr lang="de-DE" sz="600">
                        <a:effectLst/>
                      </a:endParaRPr>
                    </a:p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</a:rPr>
                        <a:t>bis 16:00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 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 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Betreuung</a:t>
                      </a:r>
                      <a:r>
                        <a:rPr lang="de-DE" sz="400">
                          <a:effectLst/>
                        </a:rPr>
                        <a:t> </a:t>
                      </a:r>
                      <a:endParaRPr lang="de-DE" sz="600">
                        <a:effectLst/>
                      </a:endParaRPr>
                    </a:p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</a:rPr>
                        <a:t>bis 15:00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extLst>
                  <a:ext uri="{0D108BD9-81ED-4DB2-BD59-A6C34878D82A}">
                    <a16:rowId xmlns:a16="http://schemas.microsoft.com/office/drawing/2014/main" val="1310470810"/>
                  </a:ext>
                </a:extLst>
              </a:tr>
              <a:tr h="330770"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6.</a:t>
                      </a:r>
                      <a:r>
                        <a:rPr lang="de-DE" sz="600">
                          <a:effectLst/>
                        </a:rPr>
                        <a:t> (13:43-14:50)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GL </a:t>
                      </a:r>
                      <a:r>
                        <a:rPr lang="de-DE" sz="400">
                          <a:effectLst/>
                        </a:rPr>
                        <a:t>Gesellschaftslehre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Arbeitslehre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Deutsch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039413"/>
                  </a:ext>
                </a:extLst>
              </a:tr>
              <a:tr h="441028"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 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 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>
                          <a:effectLst/>
                        </a:rPr>
                        <a:t> </a:t>
                      </a:r>
                      <a:endParaRPr lang="de-DE" sz="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de-DE" sz="700" dirty="0">
                          <a:effectLst/>
                        </a:rPr>
                        <a:t> </a:t>
                      </a:r>
                      <a:endParaRPr lang="de-DE" sz="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23" marR="38023" marT="0" marB="0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90915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58988" y="17319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09882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dirty="0" smtClean="0"/>
              <a:t/>
            </a:r>
            <a:br>
              <a:rPr lang="de-DE" altLang="de-DE" dirty="0" smtClean="0"/>
            </a:br>
            <a:r>
              <a:rPr lang="de-DE" altLang="de-DE" dirty="0"/>
              <a:t/>
            </a:r>
            <a:br>
              <a:rPr lang="de-DE" altLang="de-DE" dirty="0"/>
            </a:br>
            <a:r>
              <a:rPr lang="de-DE" altLang="de-DE" dirty="0" smtClean="0"/>
              <a:t/>
            </a:r>
            <a:br>
              <a:rPr lang="de-DE" altLang="de-DE" dirty="0" smtClean="0"/>
            </a:br>
            <a:r>
              <a:rPr lang="de-DE" altLang="de-DE" dirty="0" smtClean="0"/>
              <a:t>Auswirkungen </a:t>
            </a:r>
            <a:br>
              <a:rPr lang="de-DE" altLang="de-DE" dirty="0" smtClean="0"/>
            </a:br>
            <a:r>
              <a:rPr lang="de-DE" altLang="de-DE" dirty="0" smtClean="0"/>
              <a:t>der  XX </a:t>
            </a:r>
            <a:r>
              <a:rPr lang="de-DE" altLang="de-DE" dirty="0"/>
              <a:t>-Minuten-Stunden…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- </a:t>
            </a:r>
            <a:fld id="{5B81FEAB-4A2C-2D4D-A552-557CB2C33969}" type="slidenum">
              <a:rPr lang="de-DE" smtClean="0"/>
              <a:pPr/>
              <a:t>19</a:t>
            </a:fld>
            <a:r>
              <a:rPr lang="de-DE" smtClean="0"/>
              <a:t> -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11206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8F9EB9-01CF-884A-B0E4-D8CC66817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Ganztagserlass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8557BA-7136-415D-C345-1DCE653A3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de-DE" altLang="de-DE" u="sng" dirty="0"/>
              <a:t>Näheres regelt der Ganztagserlass!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altLang="de-DE" b="1" dirty="0"/>
              <a:t>12-63 Nr. 2 </a:t>
            </a:r>
            <a:endParaRPr lang="de-DE" altLang="de-DE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de-DE" altLang="de-DE" b="1" dirty="0"/>
              <a:t>Gebundene und offene Ganztagsschulen</a:t>
            </a:r>
            <a:br>
              <a:rPr lang="de-DE" altLang="de-DE" b="1" dirty="0"/>
            </a:br>
            <a:r>
              <a:rPr lang="de-DE" altLang="de-DE" b="1" dirty="0"/>
              <a:t>sowie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de-DE" altLang="de-DE" b="1" dirty="0"/>
              <a:t>außerunterrichtliche Ganztags- und Betreuungsangebote in Primarbereich und Sekundarstufe I </a:t>
            </a:r>
            <a:endParaRPr lang="de-DE" altLang="de-DE" dirty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de-DE" altLang="de-DE" sz="1800" dirty="0" err="1"/>
              <a:t>RdErl</a:t>
            </a:r>
            <a:r>
              <a:rPr lang="de-DE" altLang="de-DE" sz="1800" dirty="0"/>
              <a:t>. d. Ministeriums </a:t>
            </a:r>
            <a:r>
              <a:rPr lang="de-DE" altLang="de-DE" sz="1800" dirty="0" err="1"/>
              <a:t>für</a:t>
            </a:r>
            <a:r>
              <a:rPr lang="de-DE" altLang="de-DE" sz="1800" dirty="0"/>
              <a:t> Schule und Weiterbildung 1 v. 23.12.2010 (</a:t>
            </a:r>
            <a:r>
              <a:rPr lang="de-DE" altLang="de-DE" sz="1800" dirty="0" err="1"/>
              <a:t>ABl.</a:t>
            </a:r>
            <a:r>
              <a:rPr lang="de-DE" altLang="de-DE" sz="1800" dirty="0"/>
              <a:t> NRW. 01/11 S. 38, berichtigt 02/11 S. 85) 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05A20BF-2E11-0CB6-0DDF-48B32A7CA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- </a:t>
            </a:r>
            <a:fld id="{5B81FEAB-4A2C-2D4D-A552-557CB2C33969}" type="slidenum">
              <a:rPr lang="de-DE" smtClean="0"/>
              <a:pPr/>
              <a:t>2</a:t>
            </a:fld>
            <a:r>
              <a:rPr lang="de-DE"/>
              <a:t> -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60696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267" y="1203124"/>
            <a:ext cx="8058406" cy="292729"/>
          </a:xfrm>
        </p:spPr>
        <p:txBody>
          <a:bodyPr/>
          <a:lstStyle/>
          <a:p>
            <a:r>
              <a:rPr lang="de-DE" altLang="de-DE" dirty="0" smtClean="0"/>
              <a:t>… auf </a:t>
            </a:r>
            <a:r>
              <a:rPr lang="de-DE" altLang="de-DE" dirty="0"/>
              <a:t>den Unterricht</a:t>
            </a:r>
            <a:br>
              <a:rPr lang="de-DE" alt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35267" y="1614532"/>
            <a:ext cx="8058406" cy="255466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de-DE" altLang="de-DE" dirty="0" smtClean="0">
                <a:latin typeface="Lato" panose="020F0502020204030203"/>
              </a:rPr>
              <a:t>Übungsphasen </a:t>
            </a:r>
            <a:r>
              <a:rPr lang="de-DE" altLang="de-DE" b="1" dirty="0">
                <a:latin typeface="Lato" panose="020F0502020204030203"/>
              </a:rPr>
              <a:t>während des Unterrichts </a:t>
            </a:r>
            <a:r>
              <a:rPr lang="de-DE" altLang="de-DE" dirty="0">
                <a:latin typeface="Lato" panose="020F0502020204030203"/>
              </a:rPr>
              <a:t>ersetzen Hausaufgaben und Arbeitsstunden</a:t>
            </a:r>
          </a:p>
          <a:p>
            <a:pPr>
              <a:lnSpc>
                <a:spcPct val="90000"/>
              </a:lnSpc>
            </a:pPr>
            <a:r>
              <a:rPr lang="de-DE" altLang="de-DE" b="1" dirty="0">
                <a:latin typeface="Lato" panose="020F0502020204030203"/>
              </a:rPr>
              <a:t>Oder</a:t>
            </a:r>
            <a:r>
              <a:rPr lang="de-DE" altLang="de-DE" dirty="0">
                <a:latin typeface="Lato" panose="020F0502020204030203"/>
              </a:rPr>
              <a:t>: Lernzeiten (fördert selbständiges Lernen)</a:t>
            </a:r>
          </a:p>
          <a:p>
            <a:pPr>
              <a:lnSpc>
                <a:spcPct val="90000"/>
              </a:lnSpc>
            </a:pPr>
            <a:r>
              <a:rPr lang="de-DE" altLang="de-DE" dirty="0">
                <a:latin typeface="Lato" panose="020F0502020204030203"/>
              </a:rPr>
              <a:t>ausreichend Zeit für kooperative Lernformen, Gruppenarbeiten, Stationsläufe etc.</a:t>
            </a:r>
          </a:p>
          <a:p>
            <a:pPr>
              <a:lnSpc>
                <a:spcPct val="90000"/>
              </a:lnSpc>
            </a:pPr>
            <a:r>
              <a:rPr lang="de-DE" altLang="de-DE" dirty="0">
                <a:latin typeface="Lato" panose="020F0502020204030203"/>
              </a:rPr>
              <a:t>ausreichend Zeit </a:t>
            </a:r>
            <a:r>
              <a:rPr lang="de-DE" altLang="de-DE" dirty="0" smtClean="0">
                <a:latin typeface="Lato" panose="020F0502020204030203"/>
              </a:rPr>
              <a:t>für </a:t>
            </a:r>
            <a:r>
              <a:rPr lang="de-DE" altLang="de-DE" dirty="0" err="1">
                <a:latin typeface="Lato" panose="020F0502020204030203"/>
              </a:rPr>
              <a:t>KlassenlehrerInnen</a:t>
            </a:r>
            <a:r>
              <a:rPr lang="de-DE" altLang="de-DE" dirty="0">
                <a:latin typeface="Lato" panose="020F0502020204030203"/>
              </a:rPr>
              <a:t> Organisatorisches zu besprechen, weil immer noch Zeit für Unterricht bleibt</a:t>
            </a:r>
          </a:p>
          <a:p>
            <a:pPr>
              <a:lnSpc>
                <a:spcPct val="90000"/>
              </a:lnSpc>
            </a:pPr>
            <a:r>
              <a:rPr lang="de-DE" altLang="de-DE" dirty="0">
                <a:latin typeface="Lato" panose="020F0502020204030203"/>
              </a:rPr>
              <a:t>Zeit für kurze Pausen (Bewegung, o.Ä.)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- </a:t>
            </a:r>
            <a:fld id="{5B81FEAB-4A2C-2D4D-A552-557CB2C33969}" type="slidenum">
              <a:rPr lang="de-DE" smtClean="0"/>
              <a:pPr/>
              <a:t>20</a:t>
            </a:fld>
            <a:r>
              <a:rPr lang="de-DE" smtClean="0"/>
              <a:t> -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932155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… auf die Schülerinnen und Schüler</a:t>
            </a:r>
            <a:br>
              <a:rPr lang="de-DE" alt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35267" y="1303106"/>
            <a:ext cx="8058406" cy="255466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de-DE" altLang="de-DE" b="1" dirty="0"/>
          </a:p>
          <a:p>
            <a:r>
              <a:rPr lang="de-DE" altLang="de-DE" dirty="0">
                <a:latin typeface="Lato" panose="020F0502020204030203"/>
              </a:rPr>
              <a:t>maximal 6(5) </a:t>
            </a:r>
            <a:r>
              <a:rPr lang="de-DE" altLang="de-DE" dirty="0" err="1">
                <a:latin typeface="Lato" panose="020F0502020204030203"/>
              </a:rPr>
              <a:t>LehrerInnen</a:t>
            </a:r>
            <a:r>
              <a:rPr lang="de-DE" altLang="de-DE" dirty="0">
                <a:latin typeface="Lato" panose="020F0502020204030203"/>
              </a:rPr>
              <a:t> und/oder Fächer(AG) pro Schultag</a:t>
            </a:r>
            <a:br>
              <a:rPr lang="de-DE" altLang="de-DE" dirty="0">
                <a:latin typeface="Lato" panose="020F0502020204030203"/>
              </a:rPr>
            </a:br>
            <a:r>
              <a:rPr lang="de-DE" altLang="de-DE" dirty="0">
                <a:latin typeface="Lato" panose="020F0502020204030203"/>
              </a:rPr>
              <a:t> =&gt;</a:t>
            </a:r>
            <a:r>
              <a:rPr lang="en-US" altLang="de-DE" dirty="0">
                <a:latin typeface="Lato" panose="020F0502020204030203"/>
              </a:rPr>
              <a:t> </a:t>
            </a:r>
            <a:r>
              <a:rPr lang="en-US" altLang="de-DE" dirty="0" err="1">
                <a:latin typeface="Lato" panose="020F0502020204030203"/>
              </a:rPr>
              <a:t>SchülerInnen</a:t>
            </a:r>
            <a:r>
              <a:rPr lang="de-DE" altLang="de-DE" dirty="0">
                <a:latin typeface="Lato" panose="020F0502020204030203"/>
              </a:rPr>
              <a:t> müssen sich nicht auf 8, sondern nur auf max. 6 (5)</a:t>
            </a:r>
            <a:r>
              <a:rPr lang="de-DE" altLang="de-DE" dirty="0" err="1">
                <a:latin typeface="Lato" panose="020F0502020204030203"/>
              </a:rPr>
              <a:t>LehrerInnen</a:t>
            </a:r>
            <a:r>
              <a:rPr lang="de-DE" altLang="de-DE" dirty="0">
                <a:latin typeface="Lato" panose="020F0502020204030203"/>
              </a:rPr>
              <a:t> und Fächer einstellen</a:t>
            </a:r>
          </a:p>
          <a:p>
            <a:r>
              <a:rPr lang="de-DE" altLang="de-DE" dirty="0">
                <a:latin typeface="Lato" panose="020F0502020204030203"/>
              </a:rPr>
              <a:t>bei den Übungsphasen im (Fach)Unterricht ist der/die </a:t>
            </a:r>
            <a:r>
              <a:rPr lang="de-DE" altLang="de-DE" dirty="0" err="1">
                <a:latin typeface="Lato" panose="020F0502020204030203"/>
              </a:rPr>
              <a:t>LehrerIn</a:t>
            </a:r>
            <a:r>
              <a:rPr lang="de-DE" altLang="de-DE" dirty="0">
                <a:latin typeface="Lato" panose="020F0502020204030203"/>
              </a:rPr>
              <a:t> da, der/die die Aufgaben gestellt hat</a:t>
            </a:r>
          </a:p>
          <a:p>
            <a:r>
              <a:rPr lang="de-DE" altLang="de-DE" dirty="0">
                <a:latin typeface="Lato" panose="020F0502020204030203"/>
              </a:rPr>
              <a:t>Frühbetreuung (7.30-7.50 Uhr) für die </a:t>
            </a:r>
            <a:r>
              <a:rPr lang="de-DE" altLang="de-DE" dirty="0" err="1">
                <a:latin typeface="Lato" panose="020F0502020204030203"/>
              </a:rPr>
              <a:t>SchülerInnen</a:t>
            </a:r>
            <a:r>
              <a:rPr lang="de-DE" altLang="de-DE" dirty="0">
                <a:latin typeface="Lato" panose="020F0502020204030203"/>
              </a:rPr>
              <a:t>, die schon früh von Zuhause wegmüssen</a:t>
            </a:r>
          </a:p>
          <a:p>
            <a:r>
              <a:rPr lang="de-DE" altLang="de-DE" dirty="0">
                <a:latin typeface="Lato" panose="020F0502020204030203"/>
              </a:rPr>
              <a:t>Zeiten können sich besser gemerkt werden</a:t>
            </a:r>
            <a:endParaRPr lang="de-DE" dirty="0">
              <a:latin typeface="Lato" panose="020F0502020204030203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- </a:t>
            </a:r>
            <a:fld id="{5B81FEAB-4A2C-2D4D-A552-557CB2C33969}" type="slidenum">
              <a:rPr lang="de-DE" smtClean="0"/>
              <a:pPr/>
              <a:t>21</a:t>
            </a:fld>
            <a:r>
              <a:rPr lang="de-DE" smtClean="0"/>
              <a:t> -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12354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… auf uns </a:t>
            </a:r>
            <a:r>
              <a:rPr lang="de-DE" altLang="de-DE" dirty="0" err="1"/>
              <a:t>LehrerInnen</a:t>
            </a:r>
            <a:r>
              <a:rPr lang="de-DE" altLang="de-DE" dirty="0"/>
              <a:t/>
            </a:r>
            <a:br>
              <a:rPr lang="de-DE" alt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30000"/>
              </a:lnSpc>
            </a:pPr>
            <a:r>
              <a:rPr lang="de-DE" altLang="de-DE" dirty="0" smtClean="0"/>
              <a:t>maximal </a:t>
            </a:r>
            <a:r>
              <a:rPr lang="de-DE" altLang="de-DE" dirty="0"/>
              <a:t>4 Klassen und/oder Fächer pro Vormittag und maximal 1 pro Nachmittag (+ 1AG?)</a:t>
            </a:r>
            <a:br>
              <a:rPr lang="de-DE" altLang="de-DE" dirty="0"/>
            </a:br>
            <a:r>
              <a:rPr lang="de-DE" altLang="de-DE" dirty="0"/>
              <a:t> =&gt;</a:t>
            </a:r>
            <a:r>
              <a:rPr lang="en-US" altLang="de-DE" dirty="0"/>
              <a:t> </a:t>
            </a:r>
            <a:r>
              <a:rPr lang="de-DE" altLang="de-DE" dirty="0"/>
              <a:t>wir m</a:t>
            </a:r>
            <a:r>
              <a:rPr lang="de-DE" altLang="de-DE" dirty="0">
                <a:latin typeface="Tahoma" panose="020B0604030504040204" pitchFamily="34" charset="0"/>
              </a:rPr>
              <a:t>ü</a:t>
            </a:r>
            <a:r>
              <a:rPr lang="de-DE" altLang="de-DE" dirty="0"/>
              <a:t>ssen uns nicht auf 8, sondern nur auf max. 6 (5) Lerngruppen einstellen</a:t>
            </a:r>
            <a:br>
              <a:rPr lang="de-DE" altLang="de-DE" dirty="0"/>
            </a:br>
            <a:r>
              <a:rPr lang="de-DE" altLang="de-DE" dirty="0"/>
              <a:t> =&gt; Schultag wird </a:t>
            </a:r>
            <a:r>
              <a:rPr lang="de-DE" altLang="de-DE" dirty="0">
                <a:latin typeface="Tahoma" panose="020B0604030504040204" pitchFamily="34" charset="0"/>
              </a:rPr>
              <a:t>ü</a:t>
            </a:r>
            <a:r>
              <a:rPr lang="de-DE" altLang="de-DE" dirty="0"/>
              <a:t>berschaubarer und stressfreier (sowohl in der Vorbereitung als auch in der Durchf</a:t>
            </a:r>
            <a:r>
              <a:rPr lang="de-DE" altLang="de-DE" dirty="0">
                <a:latin typeface="Tahoma" panose="020B0604030504040204" pitchFamily="34" charset="0"/>
              </a:rPr>
              <a:t>ü</a:t>
            </a:r>
            <a:r>
              <a:rPr lang="de-DE" altLang="de-DE" dirty="0"/>
              <a:t>hrung)</a:t>
            </a:r>
          </a:p>
          <a:p>
            <a:pPr>
              <a:lnSpc>
                <a:spcPct val="130000"/>
              </a:lnSpc>
            </a:pPr>
            <a:r>
              <a:rPr lang="de-DE" altLang="de-DE" dirty="0" err="1"/>
              <a:t>Hofpause</a:t>
            </a:r>
            <a:r>
              <a:rPr lang="de-DE" altLang="de-DE" dirty="0"/>
              <a:t> 30min: die Aufsicht der </a:t>
            </a:r>
            <a:r>
              <a:rPr lang="de-DE" altLang="de-DE" dirty="0" err="1"/>
              <a:t>Hofpause</a:t>
            </a:r>
            <a:r>
              <a:rPr lang="de-DE" altLang="de-DE" dirty="0"/>
              <a:t> ist geteilt, d.h. entweder hat man in der ersten oder der zweiten H</a:t>
            </a:r>
            <a:r>
              <a:rPr lang="de-DE" altLang="de-DE" dirty="0">
                <a:latin typeface="Tahoma" panose="020B0604030504040204" pitchFamily="34" charset="0"/>
              </a:rPr>
              <a:t>ä</a:t>
            </a:r>
            <a:r>
              <a:rPr lang="de-DE" altLang="de-DE" dirty="0"/>
              <a:t>lfte Aufsicht</a:t>
            </a:r>
            <a:br>
              <a:rPr lang="de-DE" altLang="de-DE" dirty="0"/>
            </a:br>
            <a:r>
              <a:rPr lang="de-DE" altLang="de-DE" dirty="0"/>
              <a:t> =&gt; trotz Pausenaufsicht hat man noch 15 Minuten Pause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- </a:t>
            </a:r>
            <a:fld id="{5B81FEAB-4A2C-2D4D-A552-557CB2C33969}" type="slidenum">
              <a:rPr lang="de-DE" smtClean="0"/>
              <a:pPr/>
              <a:t>22</a:t>
            </a:fld>
            <a:r>
              <a:rPr lang="de-DE" smtClean="0"/>
              <a:t> -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448693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… auf das Schulleben</a:t>
            </a:r>
            <a:br>
              <a:rPr lang="de-DE" alt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de-DE" altLang="de-DE" dirty="0" smtClean="0">
                <a:latin typeface="Lato" panose="020F0502020204030203"/>
              </a:rPr>
              <a:t>weniger </a:t>
            </a:r>
            <a:r>
              <a:rPr lang="de-DE" altLang="de-DE" dirty="0">
                <a:latin typeface="Lato" panose="020F0502020204030203"/>
              </a:rPr>
              <a:t>Wechsel der Klassenräume = </a:t>
            </a:r>
            <a:r>
              <a:rPr lang="de-DE" altLang="de-DE" b="1" dirty="0">
                <a:latin typeface="Lato" panose="020F0502020204030203"/>
              </a:rPr>
              <a:t>weniger Unruhe</a:t>
            </a:r>
          </a:p>
          <a:p>
            <a:pPr>
              <a:lnSpc>
                <a:spcPct val="90000"/>
              </a:lnSpc>
            </a:pPr>
            <a:r>
              <a:rPr lang="de-DE" altLang="de-DE" dirty="0">
                <a:latin typeface="Lato" panose="020F0502020204030203"/>
              </a:rPr>
              <a:t>kein Gong zwischen den Stunden (EBS)</a:t>
            </a:r>
            <a:br>
              <a:rPr lang="de-DE" altLang="de-DE" dirty="0">
                <a:latin typeface="Lato" panose="020F0502020204030203"/>
              </a:rPr>
            </a:br>
            <a:r>
              <a:rPr lang="de-DE" altLang="de-DE" dirty="0">
                <a:latin typeface="Lato" panose="020F0502020204030203"/>
              </a:rPr>
              <a:t> =&gt;</a:t>
            </a:r>
            <a:r>
              <a:rPr lang="en-US" altLang="de-DE" dirty="0">
                <a:latin typeface="Lato" panose="020F0502020204030203"/>
              </a:rPr>
              <a:t> </a:t>
            </a:r>
            <a:r>
              <a:rPr lang="de-DE" altLang="de-DE" dirty="0">
                <a:latin typeface="Lato" panose="020F0502020204030203"/>
              </a:rPr>
              <a:t>vorher wurde in den Klassen beim Gong der Unterricht weitestgehend gleichzeitig beendet</a:t>
            </a:r>
            <a:br>
              <a:rPr lang="de-DE" altLang="de-DE" dirty="0">
                <a:latin typeface="Lato" panose="020F0502020204030203"/>
              </a:rPr>
            </a:br>
            <a:r>
              <a:rPr lang="de-DE" altLang="de-DE" dirty="0">
                <a:latin typeface="Lato" panose="020F0502020204030203"/>
              </a:rPr>
              <a:t> =&gt; Schule </a:t>
            </a:r>
            <a:r>
              <a:rPr lang="de-DE" altLang="de-DE" b="1" dirty="0">
                <a:latin typeface="Lato" panose="020F0502020204030203"/>
              </a:rPr>
              <a:t>wird ruhiger</a:t>
            </a:r>
            <a:r>
              <a:rPr lang="de-DE" altLang="de-DE" dirty="0">
                <a:latin typeface="Lato" panose="020F0502020204030203"/>
              </a:rPr>
              <a:t>, weil alle </a:t>
            </a:r>
            <a:r>
              <a:rPr lang="de-DE" altLang="de-DE" dirty="0" err="1">
                <a:latin typeface="Lato" panose="020F0502020204030203"/>
              </a:rPr>
              <a:t>LehrerInnen</a:t>
            </a:r>
            <a:r>
              <a:rPr lang="de-DE" altLang="de-DE" dirty="0">
                <a:latin typeface="Lato" panose="020F0502020204030203"/>
              </a:rPr>
              <a:t> nicht im selben Moment die Unterrichtsstunde beenden</a:t>
            </a:r>
          </a:p>
          <a:p>
            <a:pPr>
              <a:lnSpc>
                <a:spcPct val="90000"/>
              </a:lnSpc>
            </a:pPr>
            <a:r>
              <a:rPr lang="de-DE" altLang="de-DE" dirty="0">
                <a:latin typeface="Lato" panose="020F0502020204030203"/>
              </a:rPr>
              <a:t>Wegfall der 5-Minuten-Pause (ASS) </a:t>
            </a:r>
            <a:br>
              <a:rPr lang="de-DE" altLang="de-DE" dirty="0">
                <a:latin typeface="Lato" panose="020F0502020204030203"/>
              </a:rPr>
            </a:br>
            <a:r>
              <a:rPr lang="de-DE" altLang="de-DE" dirty="0">
                <a:latin typeface="Lato" panose="020F0502020204030203"/>
              </a:rPr>
              <a:t> =&gt; Schule </a:t>
            </a:r>
            <a:r>
              <a:rPr lang="de-DE" altLang="de-DE" b="1" dirty="0">
                <a:latin typeface="Lato" panose="020F0502020204030203"/>
              </a:rPr>
              <a:t>wird ruhiger</a:t>
            </a:r>
            <a:r>
              <a:rPr lang="de-DE" altLang="de-DE" dirty="0">
                <a:latin typeface="Lato" panose="020F0502020204030203"/>
              </a:rPr>
              <a:t>, weil der Lehrerwechsel viel schneller vollzogen werden muss</a:t>
            </a:r>
            <a:br>
              <a:rPr lang="de-DE" altLang="de-DE" dirty="0">
                <a:latin typeface="Lato" panose="020F0502020204030203"/>
              </a:rPr>
            </a:br>
            <a:r>
              <a:rPr lang="de-DE" altLang="de-DE" dirty="0">
                <a:latin typeface="Lato" panose="020F0502020204030203"/>
              </a:rPr>
              <a:t>(keine Zeit für den Umweg über das Lehrerzimmer)</a:t>
            </a:r>
            <a:br>
              <a:rPr lang="de-DE" altLang="de-DE" dirty="0">
                <a:latin typeface="Lato" panose="020F0502020204030203"/>
              </a:rPr>
            </a:br>
            <a:r>
              <a:rPr lang="de-DE" altLang="de-DE" dirty="0">
                <a:latin typeface="Lato" panose="020F0502020204030203"/>
              </a:rPr>
              <a:t> =&gt;</a:t>
            </a:r>
            <a:r>
              <a:rPr lang="en-US" altLang="de-DE" dirty="0">
                <a:latin typeface="Lato" panose="020F0502020204030203"/>
              </a:rPr>
              <a:t> </a:t>
            </a:r>
            <a:r>
              <a:rPr lang="de-DE" altLang="de-DE" dirty="0" err="1">
                <a:latin typeface="Lato" panose="020F0502020204030203"/>
              </a:rPr>
              <a:t>SuS</a:t>
            </a:r>
            <a:r>
              <a:rPr lang="de-DE" altLang="de-DE" dirty="0">
                <a:latin typeface="Lato" panose="020F0502020204030203"/>
              </a:rPr>
              <a:t> bleiben in den Klassenräumen oder gehen sofort zu den Fachräumen (keine Zeit, um das Schulgebäude zu verlassen und zu rauchen)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- </a:t>
            </a:r>
            <a:fld id="{5B81FEAB-4A2C-2D4D-A552-557CB2C33969}" type="slidenum">
              <a:rPr lang="de-DE" smtClean="0"/>
              <a:pPr/>
              <a:t>23</a:t>
            </a:fld>
            <a:r>
              <a:rPr lang="de-DE" smtClean="0"/>
              <a:t> -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137350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Der Nachmittagsunterricht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altLang="de-DE" dirty="0"/>
              <a:t>1 Unterrichtsstunde regulärer Unterricht </a:t>
            </a:r>
            <a:r>
              <a:rPr lang="de-DE" altLang="de-DE" dirty="0" smtClean="0"/>
              <a:t>(6.Stunde</a:t>
            </a:r>
            <a:r>
              <a:rPr lang="de-DE" altLang="de-DE" dirty="0"/>
              <a:t>) </a:t>
            </a:r>
          </a:p>
          <a:p>
            <a:r>
              <a:rPr lang="de-DE" altLang="de-DE" dirty="0"/>
              <a:t>Darüber hinaus für Klasse 5/6 (Mo), 7/8 (Mi) und 9/10 (Do) eine Förder-</a:t>
            </a:r>
            <a:r>
              <a:rPr lang="de-DE" altLang="de-DE" dirty="0" err="1"/>
              <a:t>Forderstunde</a:t>
            </a:r>
            <a:r>
              <a:rPr lang="de-DE" altLang="de-DE" dirty="0"/>
              <a:t> in der 6. Stunde </a:t>
            </a:r>
          </a:p>
          <a:p>
            <a:pPr>
              <a:buNone/>
            </a:pPr>
            <a:r>
              <a:rPr lang="de-DE" altLang="de-DE" dirty="0"/>
              <a:t>	(jeweils 45 Minuten) </a:t>
            </a:r>
          </a:p>
          <a:p>
            <a:pPr>
              <a:buNone/>
            </a:pPr>
            <a:r>
              <a:rPr lang="de-DE" altLang="de-DE" dirty="0"/>
              <a:t>!diese sind nach Einteilung verpflichtend für 1 Quartal!</a:t>
            </a:r>
            <a:endParaRPr lang="de-DE" altLang="ja-JP" dirty="0"/>
          </a:p>
          <a:p>
            <a:r>
              <a:rPr lang="de-DE" altLang="de-DE" dirty="0"/>
              <a:t>Dienstag: 13.30-15.00Uhr AG`S (</a:t>
            </a:r>
            <a:r>
              <a:rPr lang="de-DE" altLang="de-DE" dirty="0" err="1"/>
              <a:t>LuL</a:t>
            </a:r>
            <a:r>
              <a:rPr lang="de-DE" altLang="de-DE" dirty="0"/>
              <a:t> Konferenz)</a:t>
            </a:r>
          </a:p>
          <a:p>
            <a:pPr>
              <a:buNone/>
            </a:pPr>
            <a:r>
              <a:rPr lang="de-DE" altLang="de-DE" dirty="0"/>
              <a:t>		13.00-16.00Uhr Betreuung </a:t>
            </a:r>
          </a:p>
          <a:p>
            <a:r>
              <a:rPr lang="de-DE" altLang="ja-JP" dirty="0"/>
              <a:t>Freitag: 13.00-15.00Uhr Betreuung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- </a:t>
            </a:r>
            <a:fld id="{5B81FEAB-4A2C-2D4D-A552-557CB2C33969}" type="slidenum">
              <a:rPr lang="de-DE" smtClean="0"/>
              <a:pPr/>
              <a:t>24</a:t>
            </a:fld>
            <a:r>
              <a:rPr lang="de-DE" smtClean="0"/>
              <a:t> -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75666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sz="1800" dirty="0"/>
              <a:t>Teil I </a:t>
            </a:r>
            <a:br>
              <a:rPr lang="de-DE" altLang="de-DE" sz="1800" dirty="0"/>
            </a:br>
            <a:r>
              <a:rPr lang="de-DE" altLang="de-DE" sz="1800" dirty="0"/>
              <a:t>Rechtliche Hinweise zur Erstellung und Weiterentwicklung eines GT-Konzeptes </a:t>
            </a:r>
            <a:r>
              <a:rPr lang="de-DE" altLang="de-DE" sz="1800" dirty="0" err="1"/>
              <a:t>für</a:t>
            </a:r>
            <a:r>
              <a:rPr lang="de-DE" altLang="de-DE" sz="1800" dirty="0"/>
              <a:t> Ganztagsschulen </a:t>
            </a:r>
            <a:br>
              <a:rPr lang="de-DE" altLang="de-DE" sz="1800" dirty="0"/>
            </a:br>
            <a:r>
              <a:rPr lang="de-DE" altLang="de-DE" sz="1800" i="1" dirty="0"/>
              <a:t>HINWEISE AUS SCHULGESETZ UND ERLASSEN </a:t>
            </a:r>
            <a:r>
              <a:rPr lang="de-DE" altLang="de-DE" sz="1800" dirty="0"/>
              <a:t/>
            </a:r>
            <a:br>
              <a:rPr lang="de-DE" altLang="de-DE" sz="1800" dirty="0"/>
            </a:br>
            <a:endParaRPr lang="de-DE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- </a:t>
            </a:r>
            <a:fld id="{5B81FEAB-4A2C-2D4D-A552-557CB2C33969}" type="slidenum">
              <a:rPr lang="de-DE" smtClean="0"/>
              <a:pPr/>
              <a:t>3</a:t>
            </a:fld>
            <a:r>
              <a:rPr lang="de-DE" smtClean="0"/>
              <a:t> -</a:t>
            </a:r>
            <a:endParaRPr lang="de-DE" dirty="0"/>
          </a:p>
        </p:txBody>
      </p:sp>
      <p:pic>
        <p:nvPicPr>
          <p:cNvPr id="5" name="Bild 5" descr="Bildschirmfoto 2020-02-05 um 10.08.05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826" y="1677082"/>
            <a:ext cx="5221357" cy="2996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42050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>
                <a:ea typeface="Microsoft YaHei" panose="020B0503020204020204" pitchFamily="34" charset="-122"/>
              </a:rPr>
              <a:t>Rhythmisierung in der Ganztagsschule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Bef>
                <a:spcPts val="638"/>
              </a:spcBef>
              <a:spcAft>
                <a:spcPts val="1425"/>
              </a:spcAft>
              <a:buNone/>
            </a:pPr>
            <a:r>
              <a:rPr lang="de-DE" altLang="de-DE" dirty="0">
                <a:solidFill>
                  <a:srgbClr val="000000"/>
                </a:solidFill>
                <a:ea typeface="Microsoft YaHei" panose="020B0503020204020204" pitchFamily="34" charset="-122"/>
              </a:rPr>
              <a:t>Drei Möglichkeiten, den Tagesverlauf zu rhythmisieren: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dirty="0">
                <a:solidFill>
                  <a:srgbClr val="000000"/>
                </a:solidFill>
                <a:ea typeface="Microsoft YaHei" panose="020B0503020204020204" pitchFamily="34" charset="-122"/>
              </a:rPr>
              <a:t> - </a:t>
            </a:r>
            <a:r>
              <a:rPr lang="de-DE" altLang="de-DE" sz="4000" dirty="0">
                <a:solidFill>
                  <a:srgbClr val="000000"/>
                </a:solidFill>
                <a:ea typeface="Microsoft YaHei" panose="020B0503020204020204" pitchFamily="34" charset="-122"/>
              </a:rPr>
              <a:t> </a:t>
            </a:r>
            <a:r>
              <a:rPr lang="de-DE" altLang="de-DE" sz="4000" dirty="0">
                <a:solidFill>
                  <a:srgbClr val="00B050"/>
                </a:solidFill>
                <a:ea typeface="Microsoft YaHei" panose="020B0503020204020204" pitchFamily="34" charset="-122"/>
              </a:rPr>
              <a:t>Schulebene: Äußere Rhythmisierung 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dirty="0">
                <a:ea typeface="Microsoft YaHei" panose="020B0503020204020204" pitchFamily="34" charset="-122"/>
              </a:rPr>
              <a:t>(Bestimmt die Zeiten zwischen Anspannung und Entspannung)</a:t>
            </a:r>
          </a:p>
          <a:p>
            <a:pPr>
              <a:spcBef>
                <a:spcPct val="0"/>
              </a:spcBef>
              <a:buNone/>
            </a:pPr>
            <a:endParaRPr lang="de-DE" altLang="de-DE" dirty="0">
              <a:ea typeface="Microsoft YaHei" panose="020B0503020204020204" pitchFamily="34" charset="-122"/>
            </a:endParaRPr>
          </a:p>
          <a:p>
            <a:pPr>
              <a:spcBef>
                <a:spcPts val="600"/>
              </a:spcBef>
              <a:buNone/>
            </a:pPr>
            <a:r>
              <a:rPr lang="de-DE" altLang="de-DE" sz="4000" dirty="0">
                <a:solidFill>
                  <a:srgbClr val="000000"/>
                </a:solidFill>
                <a:ea typeface="Microsoft YaHei" panose="020B0503020204020204" pitchFamily="34" charset="-122"/>
              </a:rPr>
              <a:t> -  </a:t>
            </a:r>
            <a:r>
              <a:rPr lang="de-DE" altLang="de-DE" sz="4000" dirty="0">
                <a:ea typeface="Microsoft YaHei" panose="020B0503020204020204" pitchFamily="34" charset="-122"/>
              </a:rPr>
              <a:t>Unterrichtsebene: </a:t>
            </a:r>
            <a:r>
              <a:rPr lang="de-DE" altLang="de-DE" sz="4000" dirty="0" err="1">
                <a:ea typeface="Microsoft YaHei" panose="020B0503020204020204" pitchFamily="34" charset="-122"/>
              </a:rPr>
              <a:t>Binnenrhythmisierung</a:t>
            </a:r>
            <a:r>
              <a:rPr lang="de-DE" altLang="de-DE" sz="4000" dirty="0">
                <a:ea typeface="Microsoft YaHei" panose="020B0503020204020204" pitchFamily="34" charset="-122"/>
              </a:rPr>
              <a:t> 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dirty="0">
                <a:ea typeface="Microsoft YaHei" panose="020B0503020204020204" pitchFamily="34" charset="-122"/>
              </a:rPr>
              <a:t>(Bestimmt den Wechseln von Unterrichtsmethoden, Frontal- und eigenständige Arbeitsphasen)</a:t>
            </a:r>
          </a:p>
          <a:p>
            <a:pPr>
              <a:spcBef>
                <a:spcPct val="0"/>
              </a:spcBef>
              <a:buNone/>
            </a:pPr>
            <a:endParaRPr lang="de-DE" altLang="de-DE" dirty="0">
              <a:ea typeface="Microsoft YaHei" panose="020B0503020204020204" pitchFamily="34" charset="-122"/>
            </a:endParaRPr>
          </a:p>
          <a:p>
            <a:pPr>
              <a:spcBef>
                <a:spcPct val="0"/>
              </a:spcBef>
              <a:buNone/>
            </a:pPr>
            <a:endParaRPr lang="de-DE" altLang="de-DE" dirty="0">
              <a:ea typeface="Microsoft YaHei" panose="020B0503020204020204" pitchFamily="34" charset="-122"/>
            </a:endParaRPr>
          </a:p>
          <a:p>
            <a:pPr>
              <a:spcBef>
                <a:spcPct val="0"/>
              </a:spcBef>
              <a:buNone/>
            </a:pPr>
            <a:r>
              <a:rPr lang="de-DE" altLang="de-DE" sz="4000" dirty="0">
                <a:ea typeface="Microsoft YaHei" panose="020B0503020204020204" pitchFamily="34" charset="-122"/>
              </a:rPr>
              <a:t> -  Individualebene: Innere Rhythmisierung 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dirty="0">
                <a:ea typeface="Microsoft YaHei" panose="020B0503020204020204" pitchFamily="34" charset="-122"/>
              </a:rPr>
              <a:t>(Bedenkt das individuelle Lerntempo jedes einzelnen Kindes)</a:t>
            </a:r>
            <a:endParaRPr lang="de-DE" altLang="de-DE" dirty="0">
              <a:solidFill>
                <a:srgbClr val="000000"/>
              </a:solidFill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- </a:t>
            </a:r>
            <a:fld id="{5B81FEAB-4A2C-2D4D-A552-557CB2C33969}" type="slidenum">
              <a:rPr lang="de-DE" smtClean="0"/>
              <a:pPr/>
              <a:t>4</a:t>
            </a:fld>
            <a:r>
              <a:rPr lang="de-DE" smtClean="0"/>
              <a:t> -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12992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>
                <a:ea typeface="Microsoft YaHei" panose="020B0503020204020204" pitchFamily="34" charset="-122"/>
              </a:rPr>
              <a:t>Rhythmisierung in der Ganztagsschule</a:t>
            </a:r>
            <a:endParaRPr lang="de-DE" dirty="0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1133596"/>
              </p:ext>
            </p:extLst>
          </p:nvPr>
        </p:nvGraphicFramePr>
        <p:xfrm>
          <a:off x="635000" y="1693863"/>
          <a:ext cx="805815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9075">
                  <a:extLst>
                    <a:ext uri="{9D8B030D-6E8A-4147-A177-3AD203B41FA5}">
                      <a16:colId xmlns:a16="http://schemas.microsoft.com/office/drawing/2014/main" val="2520517129"/>
                    </a:ext>
                  </a:extLst>
                </a:gridCol>
                <a:gridCol w="4029075">
                  <a:extLst>
                    <a:ext uri="{9D8B030D-6E8A-4147-A177-3AD203B41FA5}">
                      <a16:colId xmlns:a16="http://schemas.microsoft.com/office/drawing/2014/main" val="65359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92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de-DE" altLang="de-DE" sz="1200" dirty="0" smtClean="0">
                          <a:latin typeface="Arial" panose="020B0604020202020204" pitchFamily="34" charset="0"/>
                        </a:rPr>
                        <a:t>Physiologische Leistungskurve: 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de-DE" altLang="de-DE" sz="1200" dirty="0" smtClean="0">
                          <a:latin typeface="Arial" panose="020B0604020202020204" pitchFamily="34" charset="0"/>
                        </a:rPr>
                        <a:t>Die Leistungsfähigkeit ist Abhängig von der Tageszeit</a:t>
                      </a:r>
                      <a:endParaRPr lang="de-DE" sz="1200" dirty="0" smtClean="0"/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de-DE" sz="1200" dirty="0" smtClean="0">
                          <a:latin typeface="Arial" panose="020B0604020202020204" pitchFamily="34" charset="0"/>
                        </a:rPr>
                        <a:t>Tagesablauf: Ein Wechsel von Aktivierungs-phasen und Ruhe-/Regenerationsphasen</a:t>
                      </a:r>
                    </a:p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601869"/>
                  </a:ext>
                </a:extLst>
              </a:tr>
            </a:tbl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- </a:t>
            </a:r>
            <a:fld id="{5B81FEAB-4A2C-2D4D-A552-557CB2C33969}" type="slidenum">
              <a:rPr lang="de-DE" smtClean="0"/>
              <a:pPr/>
              <a:t>5</a:t>
            </a:fld>
            <a:r>
              <a:rPr lang="de-DE" smtClean="0"/>
              <a:t> -</a:t>
            </a:r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949" y="159371"/>
            <a:ext cx="1411923" cy="1344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869" y="1905902"/>
            <a:ext cx="2489822" cy="17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112" y="1693863"/>
            <a:ext cx="2262671" cy="2167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76194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Wir wollten etwas ändern, weil….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- </a:t>
            </a:r>
            <a:fld id="{5B81FEAB-4A2C-2D4D-A552-557CB2C33969}" type="slidenum">
              <a:rPr lang="de-DE" smtClean="0"/>
              <a:pPr/>
              <a:t>6</a:t>
            </a:fld>
            <a:r>
              <a:rPr lang="de-DE" smtClean="0"/>
              <a:t> -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728870" y="1556088"/>
            <a:ext cx="7036904" cy="2811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de-DE" altLang="de-DE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altLang="de-DE" dirty="0" smtClean="0"/>
              <a:t>Arbeitsstunden </a:t>
            </a:r>
            <a:r>
              <a:rPr lang="de-DE" altLang="de-DE" dirty="0"/>
              <a:t>nach der Mittagspause nicht immer effektiv waren, aber auch keine Hausaufgaben mehr aufgegeben werden konnten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altLang="de-DE" dirty="0"/>
              <a:t>unser Stundenraster „zu kompliziert</a:t>
            </a:r>
            <a:r>
              <a:rPr lang="ja-JP" altLang="de-DE" dirty="0"/>
              <a:t>“</a:t>
            </a:r>
            <a:r>
              <a:rPr lang="de-DE" altLang="ja-JP" dirty="0"/>
              <a:t> war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altLang="de-DE" dirty="0"/>
              <a:t>zu viel Unruhe an der Schule herrschte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altLang="de-DE" dirty="0"/>
              <a:t>Zeitmangel</a:t>
            </a:r>
          </a:p>
        </p:txBody>
      </p:sp>
    </p:spTree>
    <p:extLst>
      <p:ext uri="{BB962C8B-B14F-4D97-AF65-F5344CB8AC3E}">
        <p14:creationId xmlns:p14="http://schemas.microsoft.com/office/powerpoint/2010/main" val="13299101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wollten wir erreichen?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- </a:t>
            </a:r>
            <a:fld id="{5B81FEAB-4A2C-2D4D-A552-557CB2C33969}" type="slidenum">
              <a:rPr lang="de-DE" smtClean="0"/>
              <a:pPr/>
              <a:t>7</a:t>
            </a:fld>
            <a:r>
              <a:rPr lang="de-DE" smtClean="0"/>
              <a:t> -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755373" y="1759952"/>
            <a:ext cx="645380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altLang="de-DE" u="sng" dirty="0" smtClean="0"/>
              <a:t>Übungsphasen</a:t>
            </a:r>
            <a:r>
              <a:rPr lang="de-DE" altLang="de-DE" dirty="0" smtClean="0"/>
              <a:t> </a:t>
            </a:r>
            <a:r>
              <a:rPr lang="de-DE" altLang="de-DE" b="1" dirty="0"/>
              <a:t>in den Unterricht </a:t>
            </a:r>
            <a:r>
              <a:rPr lang="de-DE" altLang="de-DE" dirty="0"/>
              <a:t>integrieren (sie sollen Arbeitsstunden und „Hausaufgaben“ ersetzen), oder </a:t>
            </a:r>
            <a:r>
              <a:rPr lang="de-DE" altLang="de-DE" b="1" dirty="0"/>
              <a:t>Lernzeiten</a:t>
            </a:r>
            <a:r>
              <a:rPr lang="de-DE" altLang="de-DE" dirty="0"/>
              <a:t> für selbständiges Lernen schaffen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altLang="de-DE" dirty="0" smtClean="0"/>
              <a:t>Schultag </a:t>
            </a:r>
            <a:r>
              <a:rPr lang="de-DE" altLang="de-DE" dirty="0"/>
              <a:t>einfacher strukturieren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altLang="de-DE" dirty="0" smtClean="0"/>
              <a:t>mehr </a:t>
            </a:r>
            <a:r>
              <a:rPr lang="de-DE" altLang="de-DE" dirty="0"/>
              <a:t>Ruhe in die Schule bringen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altLang="de-DE" dirty="0" smtClean="0"/>
              <a:t>Kontinuität </a:t>
            </a:r>
            <a:r>
              <a:rPr lang="de-DE" altLang="de-DE" dirty="0"/>
              <a:t>und Verlässlichkeit schaffen</a:t>
            </a:r>
          </a:p>
        </p:txBody>
      </p:sp>
    </p:spTree>
    <p:extLst>
      <p:ext uri="{BB962C8B-B14F-4D97-AF65-F5344CB8AC3E}">
        <p14:creationId xmlns:p14="http://schemas.microsoft.com/office/powerpoint/2010/main" val="26931298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527E56"/>
                </a:solidFill>
                <a:ea typeface="ＭＳ Ｐゴシック" charset="0"/>
              </a:rPr>
              <a:t>Stundenmodelle: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de-DE" dirty="0" smtClean="0">
                <a:solidFill>
                  <a:srgbClr val="527E56"/>
                </a:solidFill>
                <a:ea typeface="ＭＳ Ｐゴシック" charset="0"/>
              </a:rPr>
              <a:t>45       </a:t>
            </a:r>
            <a:r>
              <a:rPr lang="de-DE" dirty="0">
                <a:solidFill>
                  <a:srgbClr val="527E56"/>
                </a:solidFill>
                <a:ea typeface="ＭＳ Ｐゴシック" charset="0"/>
              </a:rPr>
              <a:t>min.</a:t>
            </a:r>
            <a:br>
              <a:rPr lang="de-DE" dirty="0">
                <a:solidFill>
                  <a:srgbClr val="527E56"/>
                </a:solidFill>
                <a:ea typeface="ＭＳ Ｐゴシック" charset="0"/>
              </a:rPr>
            </a:br>
            <a:r>
              <a:rPr lang="de-DE" b="1" dirty="0">
                <a:solidFill>
                  <a:srgbClr val="527E56"/>
                </a:solidFill>
                <a:ea typeface="ＭＳ Ｐゴシック" charset="0"/>
              </a:rPr>
              <a:t>60       min. </a:t>
            </a:r>
            <a:r>
              <a:rPr lang="de-DE" dirty="0">
                <a:solidFill>
                  <a:srgbClr val="527E56"/>
                </a:solidFill>
                <a:ea typeface="ＭＳ Ｐゴシック" charset="0"/>
              </a:rPr>
              <a:t/>
            </a:r>
            <a:br>
              <a:rPr lang="de-DE" dirty="0">
                <a:solidFill>
                  <a:srgbClr val="527E56"/>
                </a:solidFill>
                <a:ea typeface="ＭＳ Ｐゴシック" charset="0"/>
              </a:rPr>
            </a:br>
            <a:r>
              <a:rPr lang="de-DE" dirty="0">
                <a:solidFill>
                  <a:srgbClr val="527E56"/>
                </a:solidFill>
                <a:ea typeface="ＭＳ Ｐゴシック" charset="0"/>
              </a:rPr>
              <a:t>62,5    min.</a:t>
            </a:r>
            <a:br>
              <a:rPr lang="de-DE" dirty="0">
                <a:solidFill>
                  <a:srgbClr val="527E56"/>
                </a:solidFill>
                <a:ea typeface="ＭＳ Ｐゴシック" charset="0"/>
              </a:rPr>
            </a:br>
            <a:r>
              <a:rPr lang="de-DE" b="1" dirty="0">
                <a:solidFill>
                  <a:srgbClr val="527E56"/>
                </a:solidFill>
                <a:ea typeface="ＭＳ Ｐゴシック" charset="0"/>
              </a:rPr>
              <a:t>65       min.</a:t>
            </a:r>
            <a:r>
              <a:rPr lang="de-DE" dirty="0">
                <a:solidFill>
                  <a:srgbClr val="527E56"/>
                </a:solidFill>
                <a:ea typeface="ＭＳ Ｐゴシック" charset="0"/>
              </a:rPr>
              <a:t/>
            </a:r>
            <a:br>
              <a:rPr lang="de-DE" dirty="0">
                <a:solidFill>
                  <a:srgbClr val="527E56"/>
                </a:solidFill>
                <a:ea typeface="ＭＳ Ｐゴシック" charset="0"/>
              </a:rPr>
            </a:br>
            <a:r>
              <a:rPr lang="de-DE" b="1" dirty="0">
                <a:solidFill>
                  <a:srgbClr val="527E56"/>
                </a:solidFill>
                <a:ea typeface="ＭＳ Ｐゴシック" charset="0"/>
              </a:rPr>
              <a:t>67,5    min.</a:t>
            </a:r>
            <a:r>
              <a:rPr lang="de-DE" dirty="0">
                <a:solidFill>
                  <a:srgbClr val="527E56"/>
                </a:solidFill>
                <a:ea typeface="ＭＳ Ｐゴシック" charset="0"/>
              </a:rPr>
              <a:t/>
            </a:r>
            <a:br>
              <a:rPr lang="de-DE" dirty="0">
                <a:solidFill>
                  <a:srgbClr val="527E56"/>
                </a:solidFill>
                <a:ea typeface="ＭＳ Ｐゴシック" charset="0"/>
              </a:rPr>
            </a:br>
            <a:r>
              <a:rPr lang="de-DE" dirty="0">
                <a:solidFill>
                  <a:srgbClr val="527E56"/>
                </a:solidFill>
                <a:ea typeface="ＭＳ Ｐゴシック" charset="0"/>
              </a:rPr>
              <a:t>90       min.</a:t>
            </a:r>
            <a:br>
              <a:rPr lang="de-DE" dirty="0">
                <a:solidFill>
                  <a:srgbClr val="527E56"/>
                </a:solidFill>
                <a:ea typeface="ＭＳ Ｐゴシック" charset="0"/>
              </a:rPr>
            </a:br>
            <a:r>
              <a:rPr lang="de-DE" dirty="0">
                <a:solidFill>
                  <a:srgbClr val="527E56"/>
                </a:solidFill>
                <a:ea typeface="ＭＳ Ｐゴシック" charset="0"/>
              </a:rPr>
              <a:t>135      min. </a:t>
            </a:r>
            <a:br>
              <a:rPr lang="de-DE" dirty="0">
                <a:solidFill>
                  <a:srgbClr val="527E56"/>
                </a:solidFill>
                <a:ea typeface="ＭＳ Ｐゴシック" charset="0"/>
              </a:rPr>
            </a:br>
            <a:r>
              <a:rPr lang="de-DE" dirty="0">
                <a:solidFill>
                  <a:srgbClr val="527E56"/>
                </a:solidFill>
                <a:ea typeface="ＭＳ Ｐゴシック" charset="0"/>
              </a:rPr>
              <a:t>(meistens im Block)</a:t>
            </a:r>
            <a:br>
              <a:rPr lang="de-DE" dirty="0">
                <a:solidFill>
                  <a:srgbClr val="527E56"/>
                </a:solidFill>
                <a:ea typeface="ＭＳ Ｐゴシック" charset="0"/>
              </a:rPr>
            </a:br>
            <a:r>
              <a:rPr lang="de-DE" dirty="0">
                <a:solidFill>
                  <a:srgbClr val="527E56"/>
                </a:solidFill>
                <a:ea typeface="ＭＳ Ｐゴシック" charset="0"/>
              </a:rPr>
              <a:t>180 min.</a:t>
            </a:r>
            <a:br>
              <a:rPr lang="de-DE" dirty="0">
                <a:solidFill>
                  <a:srgbClr val="527E56"/>
                </a:solidFill>
                <a:ea typeface="ＭＳ Ｐゴシック" charset="0"/>
              </a:rPr>
            </a:br>
            <a:r>
              <a:rPr lang="de-DE" dirty="0">
                <a:solidFill>
                  <a:srgbClr val="527E56"/>
                </a:solidFill>
                <a:ea typeface="ＭＳ Ｐゴシック" charset="0"/>
              </a:rPr>
              <a:t>(meistens epochal fachspezifisch)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- </a:t>
            </a:r>
            <a:fld id="{5B81FEAB-4A2C-2D4D-A552-557CB2C33969}" type="slidenum">
              <a:rPr lang="de-DE" smtClean="0"/>
              <a:pPr/>
              <a:t>8</a:t>
            </a:fld>
            <a:r>
              <a:rPr lang="de-DE" smtClean="0"/>
              <a:t> -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49317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dirty="0" smtClean="0"/>
              <a:t>Weg </a:t>
            </a:r>
            <a:r>
              <a:rPr lang="de-DE" altLang="de-DE" dirty="0"/>
              <a:t>zur Umsetzung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altLang="de-DE" dirty="0"/>
              <a:t>Einrichtung einer Arbeitsgruppe</a:t>
            </a:r>
          </a:p>
          <a:p>
            <a:r>
              <a:rPr lang="de-DE" altLang="de-DE" dirty="0"/>
              <a:t>Informationen durch Schulen, die sich bereits auf den Weg gemacht haben</a:t>
            </a:r>
          </a:p>
          <a:p>
            <a:r>
              <a:rPr lang="de-DE" altLang="de-DE" dirty="0"/>
              <a:t>Rechnen</a:t>
            </a:r>
          </a:p>
          <a:p>
            <a:pPr>
              <a:buFont typeface="Arial" panose="020B0604020202020204" pitchFamily="34" charset="0"/>
              <a:buNone/>
            </a:pPr>
            <a:r>
              <a:rPr lang="de-DE" altLang="de-DE" dirty="0"/>
              <a:t>		-Umrechnung des laufenden </a:t>
            </a:r>
            <a:r>
              <a:rPr lang="de-DE" altLang="de-DE" dirty="0" smtClean="0"/>
              <a:t>Stundenplans (Stundentafel) </a:t>
            </a:r>
            <a:r>
              <a:rPr lang="de-DE" altLang="de-DE" dirty="0"/>
              <a:t>in </a:t>
            </a:r>
            <a:r>
              <a:rPr lang="de-DE" altLang="de-DE" dirty="0" smtClean="0"/>
              <a:t>	 den xx-	Minuten-Takt</a:t>
            </a:r>
            <a:endParaRPr lang="de-DE" altLang="de-DE" dirty="0"/>
          </a:p>
          <a:p>
            <a:pPr>
              <a:buFont typeface="Arial" panose="020B0604020202020204" pitchFamily="34" charset="0"/>
              <a:buNone/>
            </a:pPr>
            <a:r>
              <a:rPr lang="de-DE" altLang="de-DE" dirty="0"/>
              <a:t>		-Umrechnung der Lehrerstunden   	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- </a:t>
            </a:r>
            <a:fld id="{5B81FEAB-4A2C-2D4D-A552-557CB2C33969}" type="slidenum">
              <a:rPr lang="de-DE" smtClean="0"/>
              <a:pPr/>
              <a:t>9</a:t>
            </a:fld>
            <a:r>
              <a:rPr lang="de-DE" smtClean="0"/>
              <a:t> -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940033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ISA">
  <a:themeElements>
    <a:clrScheme name="FGZ">
      <a:dk1>
        <a:srgbClr val="00599D"/>
      </a:dk1>
      <a:lt1>
        <a:srgbClr val="FFFFFF"/>
      </a:lt1>
      <a:dk2>
        <a:srgbClr val="005BA3"/>
      </a:dk2>
      <a:lt2>
        <a:srgbClr val="FFFFFF"/>
      </a:lt2>
      <a:accent1>
        <a:srgbClr val="008671"/>
      </a:accent1>
      <a:accent2>
        <a:srgbClr val="931680"/>
      </a:accent2>
      <a:accent3>
        <a:srgbClr val="3BA6DE"/>
      </a:accent3>
      <a:accent4>
        <a:srgbClr val="972B87"/>
      </a:accent4>
      <a:accent5>
        <a:srgbClr val="007F87"/>
      </a:accent5>
      <a:accent6>
        <a:srgbClr val="E52713"/>
      </a:accent6>
      <a:hlink>
        <a:srgbClr val="EC6608"/>
      </a:hlink>
      <a:folHlink>
        <a:srgbClr val="EC6608"/>
      </a:folHlink>
    </a:clrScheme>
    <a:fontScheme name="ISA Schrif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FGZ-Praesentation" id="{D4B81706-3851-F84E-B5D2-520E18B5D29D}" vid="{1298C126-758E-7E43-A28C-83628D3FEC7C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ISA Farben">
      <a:dk1>
        <a:srgbClr val="50363D"/>
      </a:dk1>
      <a:lt1>
        <a:srgbClr val="FFFFFF"/>
      </a:lt1>
      <a:dk2>
        <a:srgbClr val="50363D"/>
      </a:dk2>
      <a:lt2>
        <a:srgbClr val="FFFFFF"/>
      </a:lt2>
      <a:accent1>
        <a:srgbClr val="EC6608"/>
      </a:accent1>
      <a:accent2>
        <a:srgbClr val="50363D"/>
      </a:accent2>
      <a:accent3>
        <a:srgbClr val="3BA6DE"/>
      </a:accent3>
      <a:accent4>
        <a:srgbClr val="972B87"/>
      </a:accent4>
      <a:accent5>
        <a:srgbClr val="007F87"/>
      </a:accent5>
      <a:accent6>
        <a:srgbClr val="E52713"/>
      </a:accent6>
      <a:hlink>
        <a:srgbClr val="EC6608"/>
      </a:hlink>
      <a:folHlink>
        <a:srgbClr val="EC6608"/>
      </a:folHlink>
    </a:clrScheme>
    <a:fontScheme name="ISA Schrif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3B5A0C7886DB4FB6F6F7D92466EE64" ma:contentTypeVersion="13" ma:contentTypeDescription="Ein neues Dokument erstellen." ma:contentTypeScope="" ma:versionID="c2fecab262a92ca43de635886b94ae2c">
  <xsd:schema xmlns:xsd="http://www.w3.org/2001/XMLSchema" xmlns:xs="http://www.w3.org/2001/XMLSchema" xmlns:p="http://schemas.microsoft.com/office/2006/metadata/properties" xmlns:ns2="777a6604-a800-4881-806f-04172f819357" xmlns:ns3="eac0d8b6-271c-449e-8861-39be161de7f8" targetNamespace="http://schemas.microsoft.com/office/2006/metadata/properties" ma:root="true" ma:fieldsID="53eeccd4cc14df4d505a8f36a5fc6cba" ns2:_="" ns3:_="">
    <xsd:import namespace="777a6604-a800-4881-806f-04172f819357"/>
    <xsd:import namespace="eac0d8b6-271c-449e-8861-39be161de7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7a6604-a800-4881-806f-04172f8193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ildmarkierungen" ma:readOnly="false" ma:fieldId="{5cf76f15-5ced-4ddc-b409-7134ff3c332f}" ma:taxonomyMulti="true" ma:sspId="115d8399-29cd-46c2-8b37-0b8e3b4b9f2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c0d8b6-271c-449e-8861-39be161de7f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33f22bf-e567-4dbb-872b-7c4da44b0aff}" ma:internalName="TaxCatchAll" ma:showField="CatchAllData" ma:web="eac0d8b6-271c-449e-8861-39be161de7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77a6604-a800-4881-806f-04172f819357">
      <Terms xmlns="http://schemas.microsoft.com/office/infopath/2007/PartnerControls"/>
    </lcf76f155ced4ddcb4097134ff3c332f>
    <TaxCatchAll xmlns="eac0d8b6-271c-449e-8861-39be161de7f8" xsi:nil="true"/>
    <MediaLengthInSeconds xmlns="777a6604-a800-4881-806f-04172f819357" xsi:nil="true"/>
  </documentManagement>
</p:properties>
</file>

<file path=customXml/itemProps1.xml><?xml version="1.0" encoding="utf-8"?>
<ds:datastoreItem xmlns:ds="http://schemas.openxmlformats.org/officeDocument/2006/customXml" ds:itemID="{65D4AE3A-E95D-4271-8473-26F506544723}">
  <ds:schemaRefs>
    <ds:schemaRef ds:uri="777a6604-a800-4881-806f-04172f819357"/>
    <ds:schemaRef ds:uri="eac0d8b6-271c-449e-8861-39be161de7f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58D6D5A-0ACB-42F1-954F-DCF211CE64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0BE1108-D033-4710-9EDC-315111A5F13B}">
  <ds:schemaRefs>
    <ds:schemaRef ds:uri="eac0d8b6-271c-449e-8861-39be161de7f8"/>
    <ds:schemaRef ds:uri="http://purl.org/dc/elements/1.1/"/>
    <ds:schemaRef ds:uri="http://schemas.microsoft.com/office/2006/metadata/properties"/>
    <ds:schemaRef ds:uri="777a6604-a800-4881-806f-04172f81935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1102</Words>
  <Application>Microsoft Office PowerPoint</Application>
  <PresentationFormat>Bildschirmpräsentation (16:9)</PresentationFormat>
  <Paragraphs>236</Paragraphs>
  <Slides>24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37" baseType="lpstr">
      <vt:lpstr>Microsoft YaHei</vt:lpstr>
      <vt:lpstr>ＭＳ Ｐゴシック</vt:lpstr>
      <vt:lpstr>ＭＳ Ｐゴシック</vt:lpstr>
      <vt:lpstr>Apple Symbols</vt:lpstr>
      <vt:lpstr>Arial</vt:lpstr>
      <vt:lpstr>Calibri</vt:lpstr>
      <vt:lpstr>Lato</vt:lpstr>
      <vt:lpstr>Lato Black</vt:lpstr>
      <vt:lpstr>Systemschrift Normal</vt:lpstr>
      <vt:lpstr>Tahoma</vt:lpstr>
      <vt:lpstr>Times New Roman</vt:lpstr>
      <vt:lpstr>Wingdings</vt:lpstr>
      <vt:lpstr>ISA</vt:lpstr>
      <vt:lpstr>Rhythmisierung  in der Ganztagsschule</vt:lpstr>
      <vt:lpstr>Ganztagserlass</vt:lpstr>
      <vt:lpstr>Teil I  Rechtliche Hinweise zur Erstellung und Weiterentwicklung eines GT-Konzeptes für Ganztagsschulen  HINWEISE AUS SCHULGESETZ UND ERLASSEN  </vt:lpstr>
      <vt:lpstr>Rhythmisierung in der Ganztagsschule</vt:lpstr>
      <vt:lpstr>Rhythmisierung in der Ganztagsschule</vt:lpstr>
      <vt:lpstr>Wir wollten etwas ändern, weil….</vt:lpstr>
      <vt:lpstr>Was wollten wir erreichen?</vt:lpstr>
      <vt:lpstr>Stundenmodelle:</vt:lpstr>
      <vt:lpstr>Weg zur Umsetzung</vt:lpstr>
      <vt:lpstr>   Beispielrechnung und Stundenplan  65-Minuten Stunde</vt:lpstr>
      <vt:lpstr>Vorarbeit: Rechnen! Umrechnung der Lehrerstunden, Beispiel: 65-Minuten Stunde</vt:lpstr>
      <vt:lpstr>Vorarbeit: Rechnen! Umrechnung der Lehrerstunden, Beispiel: 65-Minuten Stunde</vt:lpstr>
      <vt:lpstr>Vorarbeit: Rechnen! Umrechnung der Stunden der Fächer (Sekundarstufe I Gesamtschule)</vt:lpstr>
      <vt:lpstr>Stundenplan Klasse 5 (20%GT-Zuschlag, Gesamtschule)</vt:lpstr>
      <vt:lpstr>  Stundenplan  60-Minuten Stunde</vt:lpstr>
      <vt:lpstr>Stundenplan der Klasse 6, Schuljahr 2012/2013 (30% Ganztagszuschlag, Hauptschule, 60 min.)</vt:lpstr>
      <vt:lpstr>  Stundenplan  67,5-Minuten Stunde</vt:lpstr>
      <vt:lpstr>67,5 Minuten-Stunde Comenius-Gesamtschule ab Sj. 2024/2025</vt:lpstr>
      <vt:lpstr>   Auswirkungen  der  XX -Minuten-Stunden…</vt:lpstr>
      <vt:lpstr>… auf den Unterricht </vt:lpstr>
      <vt:lpstr>… auf die Schülerinnen und Schüler </vt:lpstr>
      <vt:lpstr>… auf uns LehrerInnen </vt:lpstr>
      <vt:lpstr>… auf das Schulleben </vt:lpstr>
      <vt:lpstr>Der Nachmittagsunterricht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Beispieltitel</dc:title>
  <dc:creator>Iris Solmaz</dc:creator>
  <cp:lastModifiedBy>Silke Schuster</cp:lastModifiedBy>
  <cp:revision>48</cp:revision>
  <cp:lastPrinted>2025-01-30T09:27:37Z</cp:lastPrinted>
  <dcterms:created xsi:type="dcterms:W3CDTF">2024-06-04T10:27:42Z</dcterms:created>
  <dcterms:modified xsi:type="dcterms:W3CDTF">2025-02-03T09:12:11Z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0x010100BC3B5A0C7886DB4FB6F6F7D92466EE64</vt:lpwstr>
  </property>
  <property fmtid="{D5CDD505-2E9C-101B-9397-08002B2CF9AE}" pid="3" name="Order">
    <vt:r8>145400</vt:r8>
  </property>
  <property fmtid="{D5CDD505-2E9C-101B-9397-08002B2CF9AE}" pid="4" name="xd_Signature">
    <vt:bool>false</vt:bool>
  </property>
  <property fmtid="{D5CDD505-2E9C-101B-9397-08002B2CF9AE}" pid="5" name="SharedWithUsers">
    <vt:lpwstr>221;#Armin Pullen;#181;#Gerrit Bintz;#52;#Mario Roland</vt:lpwstr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  <property fmtid="{D5CDD505-2E9C-101B-9397-08002B2CF9AE}" pid="12" name="TriggerFlowInfo">
    <vt:lpwstr/>
  </property>
  <property fmtid="{D5CDD505-2E9C-101B-9397-08002B2CF9AE}" pid="13" name="MediaServiceImageTags">
    <vt:lpwstr/>
  </property>
</Properties>
</file>