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330" r:id="rId3"/>
    <p:sldId id="463" r:id="rId4"/>
    <p:sldId id="346" r:id="rId5"/>
    <p:sldId id="464" r:id="rId6"/>
    <p:sldId id="465" r:id="rId7"/>
    <p:sldId id="466" r:id="rId8"/>
    <p:sldId id="329" r:id="rId9"/>
    <p:sldId id="351" r:id="rId10"/>
    <p:sldId id="325" r:id="rId11"/>
    <p:sldId id="324" r:id="rId12"/>
    <p:sldId id="326" r:id="rId13"/>
    <p:sldId id="327" r:id="rId14"/>
    <p:sldId id="406" r:id="rId15"/>
    <p:sldId id="467" r:id="rId16"/>
    <p:sldId id="414" r:id="rId17"/>
    <p:sldId id="296" r:id="rId1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94660"/>
  </p:normalViewPr>
  <p:slideViewPr>
    <p:cSldViewPr>
      <p:cViewPr varScale="1">
        <p:scale>
          <a:sx n="70" d="100"/>
          <a:sy n="70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FAB97-5636-4273-8FF3-4701733F6690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79E91633-69C7-44D8-9C87-A837FE137752}">
      <dgm:prSet phldrT="[Text]" custT="1"/>
      <dgm:spPr/>
      <dgm:t>
        <a:bodyPr/>
        <a:lstStyle/>
        <a:p>
          <a:r>
            <a:rPr lang="de-DE" sz="2400" b="1" dirty="0" err="1" smtClean="0"/>
            <a:t>Individuali-sierung</a:t>
          </a:r>
          <a:endParaRPr lang="de-DE" sz="2400" b="1" dirty="0"/>
        </a:p>
      </dgm:t>
    </dgm:pt>
    <dgm:pt modelId="{8EB09F8C-C50C-4232-8A14-983A816255E4}" type="parTrans" cxnId="{CF5C9F18-1B13-4DD1-9626-62F55FC3AD6C}">
      <dgm:prSet/>
      <dgm:spPr/>
      <dgm:t>
        <a:bodyPr/>
        <a:lstStyle/>
        <a:p>
          <a:endParaRPr lang="de-DE" sz="2400"/>
        </a:p>
      </dgm:t>
    </dgm:pt>
    <dgm:pt modelId="{3C1918AA-D93E-4A43-AE04-E96612D289A1}" type="sibTrans" cxnId="{CF5C9F18-1B13-4DD1-9626-62F55FC3AD6C}">
      <dgm:prSet/>
      <dgm:spPr/>
      <dgm:t>
        <a:bodyPr/>
        <a:lstStyle/>
        <a:p>
          <a:endParaRPr lang="de-DE" sz="2400"/>
        </a:p>
      </dgm:t>
    </dgm:pt>
    <dgm:pt modelId="{B14C78BD-B804-4E31-9F3E-7762E800AF7B}">
      <dgm:prSet phldrT="[Text]" custT="1"/>
      <dgm:spPr/>
      <dgm:t>
        <a:bodyPr/>
        <a:lstStyle/>
        <a:p>
          <a:r>
            <a:rPr lang="de-DE" sz="2400" b="1" dirty="0" smtClean="0"/>
            <a:t>Flexible Lern-gruppen und offene Unter-</a:t>
          </a:r>
          <a:r>
            <a:rPr lang="de-DE" sz="2400" b="1" dirty="0" err="1" smtClean="0"/>
            <a:t>richtsformen</a:t>
          </a:r>
          <a:endParaRPr lang="de-DE" sz="24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48F2FB54-ECDE-47BC-8A10-D3DA522819C0}" type="parTrans" cxnId="{C5F757E7-A6CE-4DB2-80A5-9A848818BA4C}">
      <dgm:prSet/>
      <dgm:spPr/>
      <dgm:t>
        <a:bodyPr/>
        <a:lstStyle/>
        <a:p>
          <a:endParaRPr lang="de-DE" sz="2400"/>
        </a:p>
      </dgm:t>
    </dgm:pt>
    <dgm:pt modelId="{0E596E6C-42FA-4AB7-82F2-9720E9ECB3F9}" type="sibTrans" cxnId="{C5F757E7-A6CE-4DB2-80A5-9A848818BA4C}">
      <dgm:prSet/>
      <dgm:spPr/>
      <dgm:t>
        <a:bodyPr/>
        <a:lstStyle/>
        <a:p>
          <a:endParaRPr lang="de-DE" sz="2400"/>
        </a:p>
      </dgm:t>
    </dgm:pt>
    <dgm:pt modelId="{C4BE1232-91E5-4899-83B0-87843D5B6B30}">
      <dgm:prSet phldrT="[Text]" custT="1"/>
      <dgm:spPr/>
      <dgm:t>
        <a:bodyPr/>
        <a:lstStyle/>
        <a:p>
          <a:r>
            <a:rPr lang="de-DE" sz="2400" b="1" dirty="0" smtClean="0"/>
            <a:t>Individuelle Profilbildung</a:t>
          </a:r>
          <a:endParaRPr lang="de-DE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0E622C2-BBFF-470C-9763-E26F55D97122}" type="parTrans" cxnId="{C3B0E483-6543-479F-8A32-499414B658C0}">
      <dgm:prSet/>
      <dgm:spPr/>
      <dgm:t>
        <a:bodyPr/>
        <a:lstStyle/>
        <a:p>
          <a:endParaRPr lang="de-DE" sz="2400"/>
        </a:p>
      </dgm:t>
    </dgm:pt>
    <dgm:pt modelId="{188A7D61-7F8B-446B-8579-A9ED3D832B02}" type="sibTrans" cxnId="{C3B0E483-6543-479F-8A32-499414B658C0}">
      <dgm:prSet/>
      <dgm:spPr/>
      <dgm:t>
        <a:bodyPr/>
        <a:lstStyle/>
        <a:p>
          <a:endParaRPr lang="de-DE" sz="2400"/>
        </a:p>
      </dgm:t>
    </dgm:pt>
    <dgm:pt modelId="{21B699AC-8860-4FA8-A983-E2B22BD126F2}">
      <dgm:prSet phldrT="[Text]"/>
      <dgm:spPr/>
      <dgm:t>
        <a:bodyPr/>
        <a:lstStyle/>
        <a:p>
          <a:endParaRPr lang="de-DE" sz="2400" dirty="0"/>
        </a:p>
      </dgm:t>
    </dgm:pt>
    <dgm:pt modelId="{9E4CA48C-C790-475D-B9B1-326C63DCE5CE}" type="parTrans" cxnId="{C7E1F3B7-2C97-404A-9A76-E90945721F37}">
      <dgm:prSet/>
      <dgm:spPr/>
      <dgm:t>
        <a:bodyPr/>
        <a:lstStyle/>
        <a:p>
          <a:endParaRPr lang="de-DE" sz="2400"/>
        </a:p>
      </dgm:t>
    </dgm:pt>
    <dgm:pt modelId="{CB6B374C-9174-4136-94CC-ABBDE174CFA5}" type="sibTrans" cxnId="{C7E1F3B7-2C97-404A-9A76-E90945721F37}">
      <dgm:prSet/>
      <dgm:spPr/>
      <dgm:t>
        <a:bodyPr/>
        <a:lstStyle/>
        <a:p>
          <a:endParaRPr lang="de-DE" sz="2400"/>
        </a:p>
      </dgm:t>
    </dgm:pt>
    <dgm:pt modelId="{7E90D002-B90F-4B15-A432-7A3DE954720D}">
      <dgm:prSet phldrT="[Text]" custT="1"/>
      <dgm:spPr/>
      <dgm:t>
        <a:bodyPr/>
        <a:lstStyle/>
        <a:p>
          <a:r>
            <a:rPr lang="de-DE" sz="2400" b="1" i="0" dirty="0" smtClean="0"/>
            <a:t>Diagnostik Förderung Beratung</a:t>
          </a:r>
          <a:endParaRPr lang="de-DE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2E72E0ED-7FF1-46A4-BE92-07417CD74971}" type="parTrans" cxnId="{06FDF264-5C36-4900-9F85-72CC0CDE957F}">
      <dgm:prSet/>
      <dgm:spPr/>
      <dgm:t>
        <a:bodyPr/>
        <a:lstStyle/>
        <a:p>
          <a:endParaRPr lang="de-DE" sz="2400"/>
        </a:p>
      </dgm:t>
    </dgm:pt>
    <dgm:pt modelId="{9965EB72-73A0-4D71-A105-C47115093F3B}" type="sibTrans" cxnId="{06FDF264-5C36-4900-9F85-72CC0CDE957F}">
      <dgm:prSet/>
      <dgm:spPr/>
      <dgm:t>
        <a:bodyPr/>
        <a:lstStyle/>
        <a:p>
          <a:endParaRPr lang="de-DE" sz="2400"/>
        </a:p>
      </dgm:t>
    </dgm:pt>
    <dgm:pt modelId="{099E9DE0-BAC8-4366-8920-3393AFA6ADB0}">
      <dgm:prSet phldrT="[Text]" custT="1"/>
      <dgm:spPr/>
      <dgm:t>
        <a:bodyPr/>
        <a:lstStyle/>
        <a:p>
          <a:r>
            <a:rPr lang="de-DE" sz="2400" b="1" i="0" smtClean="0"/>
            <a:t>Kompetenz-orientierte Leistungs-rückmeldung</a:t>
          </a:r>
          <a:endParaRPr lang="de-DE" sz="24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B8B907D-090D-47EB-A6FF-C5BEF0C391F0}" type="parTrans" cxnId="{9062B7B6-5742-4D43-B6EF-61B4B500BF46}">
      <dgm:prSet/>
      <dgm:spPr/>
      <dgm:t>
        <a:bodyPr/>
        <a:lstStyle/>
        <a:p>
          <a:endParaRPr lang="de-DE" sz="2400"/>
        </a:p>
      </dgm:t>
    </dgm:pt>
    <dgm:pt modelId="{148E0B60-54AE-4EA4-A516-F7057DB7101E}" type="sibTrans" cxnId="{9062B7B6-5742-4D43-B6EF-61B4B500BF46}">
      <dgm:prSet/>
      <dgm:spPr/>
      <dgm:t>
        <a:bodyPr/>
        <a:lstStyle/>
        <a:p>
          <a:endParaRPr lang="de-DE" sz="2400"/>
        </a:p>
      </dgm:t>
    </dgm:pt>
    <dgm:pt modelId="{B584B324-86E3-4A7F-907C-432013BE033C}">
      <dgm:prSet phldrT="[Text]" custT="1"/>
      <dgm:spPr/>
      <dgm:t>
        <a:bodyPr/>
        <a:lstStyle/>
        <a:p>
          <a:r>
            <a:rPr lang="de-DE" sz="2400" b="1" dirty="0" smtClean="0"/>
            <a:t>Flexibler Umgang mit Zeit</a:t>
          </a:r>
          <a:endParaRPr lang="de-DE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8D7252F-44AA-4367-9D90-5772125B6254}" type="parTrans" cxnId="{78E0F034-E96B-45FB-945B-E804B46C85AB}">
      <dgm:prSet/>
      <dgm:spPr/>
      <dgm:t>
        <a:bodyPr/>
        <a:lstStyle/>
        <a:p>
          <a:endParaRPr lang="de-DE"/>
        </a:p>
      </dgm:t>
    </dgm:pt>
    <dgm:pt modelId="{276B36B6-E65D-419B-93F2-46333FFD09EE}" type="sibTrans" cxnId="{78E0F034-E96B-45FB-945B-E804B46C85AB}">
      <dgm:prSet/>
      <dgm:spPr/>
      <dgm:t>
        <a:bodyPr/>
        <a:lstStyle/>
        <a:p>
          <a:endParaRPr lang="de-DE"/>
        </a:p>
      </dgm:t>
    </dgm:pt>
    <dgm:pt modelId="{67AEFB81-4E32-4AA3-9613-F32F5D976C06}" type="pres">
      <dgm:prSet presAssocID="{77FFAB97-5636-4273-8FF3-4701733F66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0B8F9E6-1680-4C75-B05A-2DBA9EEA5A84}" type="pres">
      <dgm:prSet presAssocID="{79E91633-69C7-44D8-9C87-A837FE137752}" presName="centerShape" presStyleLbl="node0" presStyleIdx="0" presStyleCnt="1"/>
      <dgm:spPr/>
      <dgm:t>
        <a:bodyPr/>
        <a:lstStyle/>
        <a:p>
          <a:endParaRPr lang="de-DE"/>
        </a:p>
      </dgm:t>
    </dgm:pt>
    <dgm:pt modelId="{9EAAF6D8-2836-4F16-A0AD-FAB122C24ECB}" type="pres">
      <dgm:prSet presAssocID="{48F2FB54-ECDE-47BC-8A10-D3DA522819C0}" presName="parTrans" presStyleLbl="bgSibTrans2D1" presStyleIdx="0" presStyleCnt="5"/>
      <dgm:spPr/>
      <dgm:t>
        <a:bodyPr/>
        <a:lstStyle/>
        <a:p>
          <a:endParaRPr lang="de-DE"/>
        </a:p>
      </dgm:t>
    </dgm:pt>
    <dgm:pt modelId="{A67F694F-B028-4FC9-97BB-99E0F00B5D15}" type="pres">
      <dgm:prSet presAssocID="{B14C78BD-B804-4E31-9F3E-7762E800AF7B}" presName="node" presStyleLbl="node1" presStyleIdx="0" presStyleCnt="5" custRadScaleRad="100025" custRadScaleInc="15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DF52EE-53A4-4378-A5F5-5A60805E47B9}" type="pres">
      <dgm:prSet presAssocID="{18D7252F-44AA-4367-9D90-5772125B6254}" presName="parTrans" presStyleLbl="bgSibTrans2D1" presStyleIdx="1" presStyleCnt="5"/>
      <dgm:spPr/>
      <dgm:t>
        <a:bodyPr/>
        <a:lstStyle/>
        <a:p>
          <a:endParaRPr lang="de-DE"/>
        </a:p>
      </dgm:t>
    </dgm:pt>
    <dgm:pt modelId="{1402E93F-1A4A-4898-9FDB-A4793489F45E}" type="pres">
      <dgm:prSet presAssocID="{B584B324-86E3-4A7F-907C-432013BE033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1E586B-A826-4C68-816E-C06C23FEF9EA}" type="pres">
      <dgm:prSet presAssocID="{60E622C2-BBFF-470C-9763-E26F55D97122}" presName="parTrans" presStyleLbl="bgSibTrans2D1" presStyleIdx="2" presStyleCnt="5"/>
      <dgm:spPr/>
      <dgm:t>
        <a:bodyPr/>
        <a:lstStyle/>
        <a:p>
          <a:endParaRPr lang="de-DE"/>
        </a:p>
      </dgm:t>
    </dgm:pt>
    <dgm:pt modelId="{DD8E983E-5401-4380-8E0F-ED0E1D4E2EDA}" type="pres">
      <dgm:prSet presAssocID="{C4BE1232-91E5-4899-83B0-87843D5B6B3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063FBC-0624-432D-8309-C520F631BB51}" type="pres">
      <dgm:prSet presAssocID="{2E72E0ED-7FF1-46A4-BE92-07417CD74971}" presName="parTrans" presStyleLbl="bgSibTrans2D1" presStyleIdx="3" presStyleCnt="5"/>
      <dgm:spPr/>
      <dgm:t>
        <a:bodyPr/>
        <a:lstStyle/>
        <a:p>
          <a:endParaRPr lang="de-DE"/>
        </a:p>
      </dgm:t>
    </dgm:pt>
    <dgm:pt modelId="{C78D1197-7841-470F-B1E1-9CDC8FB777A6}" type="pres">
      <dgm:prSet presAssocID="{7E90D002-B90F-4B15-A432-7A3DE954720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F4255C-DD04-4A5E-90B8-973D89FCCC65}" type="pres">
      <dgm:prSet presAssocID="{6B8B907D-090D-47EB-A6FF-C5BEF0C391F0}" presName="parTrans" presStyleLbl="bgSibTrans2D1" presStyleIdx="4" presStyleCnt="5"/>
      <dgm:spPr/>
      <dgm:t>
        <a:bodyPr/>
        <a:lstStyle/>
        <a:p>
          <a:endParaRPr lang="de-DE"/>
        </a:p>
      </dgm:t>
    </dgm:pt>
    <dgm:pt modelId="{C3E198F2-B192-4A6A-948F-255B239AC623}" type="pres">
      <dgm:prSet presAssocID="{099E9DE0-BAC8-4366-8920-3393AFA6AD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062B7B6-5742-4D43-B6EF-61B4B500BF46}" srcId="{79E91633-69C7-44D8-9C87-A837FE137752}" destId="{099E9DE0-BAC8-4366-8920-3393AFA6ADB0}" srcOrd="4" destOrd="0" parTransId="{6B8B907D-090D-47EB-A6FF-C5BEF0C391F0}" sibTransId="{148E0B60-54AE-4EA4-A516-F7057DB7101E}"/>
    <dgm:cxn modelId="{19E5311E-5DF6-4739-97C7-6653F4B67D10}" type="presOf" srcId="{6B8B907D-090D-47EB-A6FF-C5BEF0C391F0}" destId="{9AF4255C-DD04-4A5E-90B8-973D89FCCC65}" srcOrd="0" destOrd="0" presId="urn:microsoft.com/office/officeart/2005/8/layout/radial4"/>
    <dgm:cxn modelId="{76ACB367-ADC6-4616-847E-A010478849DD}" type="presOf" srcId="{C4BE1232-91E5-4899-83B0-87843D5B6B30}" destId="{DD8E983E-5401-4380-8E0F-ED0E1D4E2EDA}" srcOrd="0" destOrd="0" presId="urn:microsoft.com/office/officeart/2005/8/layout/radial4"/>
    <dgm:cxn modelId="{74A6A451-B974-44ED-AE6F-A6A37183DC00}" type="presOf" srcId="{099E9DE0-BAC8-4366-8920-3393AFA6ADB0}" destId="{C3E198F2-B192-4A6A-948F-255B239AC623}" srcOrd="0" destOrd="0" presId="urn:microsoft.com/office/officeart/2005/8/layout/radial4"/>
    <dgm:cxn modelId="{CF5C9F18-1B13-4DD1-9626-62F55FC3AD6C}" srcId="{77FFAB97-5636-4273-8FF3-4701733F6690}" destId="{79E91633-69C7-44D8-9C87-A837FE137752}" srcOrd="0" destOrd="0" parTransId="{8EB09F8C-C50C-4232-8A14-983A816255E4}" sibTransId="{3C1918AA-D93E-4A43-AE04-E96612D289A1}"/>
    <dgm:cxn modelId="{14629F36-D6B5-4756-9407-485F69F3B1DF}" type="presOf" srcId="{B584B324-86E3-4A7F-907C-432013BE033C}" destId="{1402E93F-1A4A-4898-9FDB-A4793489F45E}" srcOrd="0" destOrd="0" presId="urn:microsoft.com/office/officeart/2005/8/layout/radial4"/>
    <dgm:cxn modelId="{05F7F2EB-ADEB-4CB3-812C-E022E1D28A97}" type="presOf" srcId="{18D7252F-44AA-4367-9D90-5772125B6254}" destId="{30DF52EE-53A4-4378-A5F5-5A60805E47B9}" srcOrd="0" destOrd="0" presId="urn:microsoft.com/office/officeart/2005/8/layout/radial4"/>
    <dgm:cxn modelId="{FD7C12C9-4204-4999-9832-A556EA1E4007}" type="presOf" srcId="{7E90D002-B90F-4B15-A432-7A3DE954720D}" destId="{C78D1197-7841-470F-B1E1-9CDC8FB777A6}" srcOrd="0" destOrd="0" presId="urn:microsoft.com/office/officeart/2005/8/layout/radial4"/>
    <dgm:cxn modelId="{06AAECF2-AD63-466D-82B5-08A9FF0797BD}" type="presOf" srcId="{77FFAB97-5636-4273-8FF3-4701733F6690}" destId="{67AEFB81-4E32-4AA3-9613-F32F5D976C06}" srcOrd="0" destOrd="0" presId="urn:microsoft.com/office/officeart/2005/8/layout/radial4"/>
    <dgm:cxn modelId="{06FDF264-5C36-4900-9F85-72CC0CDE957F}" srcId="{79E91633-69C7-44D8-9C87-A837FE137752}" destId="{7E90D002-B90F-4B15-A432-7A3DE954720D}" srcOrd="3" destOrd="0" parTransId="{2E72E0ED-7FF1-46A4-BE92-07417CD74971}" sibTransId="{9965EB72-73A0-4D71-A105-C47115093F3B}"/>
    <dgm:cxn modelId="{C3B0E483-6543-479F-8A32-499414B658C0}" srcId="{79E91633-69C7-44D8-9C87-A837FE137752}" destId="{C4BE1232-91E5-4899-83B0-87843D5B6B30}" srcOrd="2" destOrd="0" parTransId="{60E622C2-BBFF-470C-9763-E26F55D97122}" sibTransId="{188A7D61-7F8B-446B-8579-A9ED3D832B02}"/>
    <dgm:cxn modelId="{12C681EC-2505-4345-8D67-C423432FE581}" type="presOf" srcId="{60E622C2-BBFF-470C-9763-E26F55D97122}" destId="{551E586B-A826-4C68-816E-C06C23FEF9EA}" srcOrd="0" destOrd="0" presId="urn:microsoft.com/office/officeart/2005/8/layout/radial4"/>
    <dgm:cxn modelId="{78E0F034-E96B-45FB-945B-E804B46C85AB}" srcId="{79E91633-69C7-44D8-9C87-A837FE137752}" destId="{B584B324-86E3-4A7F-907C-432013BE033C}" srcOrd="1" destOrd="0" parTransId="{18D7252F-44AA-4367-9D90-5772125B6254}" sibTransId="{276B36B6-E65D-419B-93F2-46333FFD09EE}"/>
    <dgm:cxn modelId="{88681C6E-71B8-4FD4-9780-42EF5618B0D1}" type="presOf" srcId="{79E91633-69C7-44D8-9C87-A837FE137752}" destId="{60B8F9E6-1680-4C75-B05A-2DBA9EEA5A84}" srcOrd="0" destOrd="0" presId="urn:microsoft.com/office/officeart/2005/8/layout/radial4"/>
    <dgm:cxn modelId="{C5F757E7-A6CE-4DB2-80A5-9A848818BA4C}" srcId="{79E91633-69C7-44D8-9C87-A837FE137752}" destId="{B14C78BD-B804-4E31-9F3E-7762E800AF7B}" srcOrd="0" destOrd="0" parTransId="{48F2FB54-ECDE-47BC-8A10-D3DA522819C0}" sibTransId="{0E596E6C-42FA-4AB7-82F2-9720E9ECB3F9}"/>
    <dgm:cxn modelId="{92536C08-03AD-475A-BC41-3150F63CCA81}" type="presOf" srcId="{48F2FB54-ECDE-47BC-8A10-D3DA522819C0}" destId="{9EAAF6D8-2836-4F16-A0AD-FAB122C24ECB}" srcOrd="0" destOrd="0" presId="urn:microsoft.com/office/officeart/2005/8/layout/radial4"/>
    <dgm:cxn modelId="{9E2A97E3-CCBD-42C3-BE40-12C4EDC11453}" type="presOf" srcId="{B14C78BD-B804-4E31-9F3E-7762E800AF7B}" destId="{A67F694F-B028-4FC9-97BB-99E0F00B5D15}" srcOrd="0" destOrd="0" presId="urn:microsoft.com/office/officeart/2005/8/layout/radial4"/>
    <dgm:cxn modelId="{C7E1F3B7-2C97-404A-9A76-E90945721F37}" srcId="{77FFAB97-5636-4273-8FF3-4701733F6690}" destId="{21B699AC-8860-4FA8-A983-E2B22BD126F2}" srcOrd="1" destOrd="0" parTransId="{9E4CA48C-C790-475D-B9B1-326C63DCE5CE}" sibTransId="{CB6B374C-9174-4136-94CC-ABBDE174CFA5}"/>
    <dgm:cxn modelId="{BE5FE050-60AA-48EC-82D9-990CA221BEE4}" type="presOf" srcId="{2E72E0ED-7FF1-46A4-BE92-07417CD74971}" destId="{FF063FBC-0624-432D-8309-C520F631BB51}" srcOrd="0" destOrd="0" presId="urn:microsoft.com/office/officeart/2005/8/layout/radial4"/>
    <dgm:cxn modelId="{6B5193F3-FC94-43FB-A313-1EC0811BC20A}" type="presParOf" srcId="{67AEFB81-4E32-4AA3-9613-F32F5D976C06}" destId="{60B8F9E6-1680-4C75-B05A-2DBA9EEA5A84}" srcOrd="0" destOrd="0" presId="urn:microsoft.com/office/officeart/2005/8/layout/radial4"/>
    <dgm:cxn modelId="{B979F6B7-9261-4699-AF1B-45255D2E1C18}" type="presParOf" srcId="{67AEFB81-4E32-4AA3-9613-F32F5D976C06}" destId="{9EAAF6D8-2836-4F16-A0AD-FAB122C24ECB}" srcOrd="1" destOrd="0" presId="urn:microsoft.com/office/officeart/2005/8/layout/radial4"/>
    <dgm:cxn modelId="{13815069-164C-49C4-B56C-2B90610E0831}" type="presParOf" srcId="{67AEFB81-4E32-4AA3-9613-F32F5D976C06}" destId="{A67F694F-B028-4FC9-97BB-99E0F00B5D15}" srcOrd="2" destOrd="0" presId="urn:microsoft.com/office/officeart/2005/8/layout/radial4"/>
    <dgm:cxn modelId="{C19CC7C6-05BD-4307-8287-41843472BF68}" type="presParOf" srcId="{67AEFB81-4E32-4AA3-9613-F32F5D976C06}" destId="{30DF52EE-53A4-4378-A5F5-5A60805E47B9}" srcOrd="3" destOrd="0" presId="urn:microsoft.com/office/officeart/2005/8/layout/radial4"/>
    <dgm:cxn modelId="{0E977BB3-B605-45FA-BC49-A8BF86B70665}" type="presParOf" srcId="{67AEFB81-4E32-4AA3-9613-F32F5D976C06}" destId="{1402E93F-1A4A-4898-9FDB-A4793489F45E}" srcOrd="4" destOrd="0" presId="urn:microsoft.com/office/officeart/2005/8/layout/radial4"/>
    <dgm:cxn modelId="{C290A4E7-8CC4-4014-BEDE-9979C1F106F9}" type="presParOf" srcId="{67AEFB81-4E32-4AA3-9613-F32F5D976C06}" destId="{551E586B-A826-4C68-816E-C06C23FEF9EA}" srcOrd="5" destOrd="0" presId="urn:microsoft.com/office/officeart/2005/8/layout/radial4"/>
    <dgm:cxn modelId="{3CCDB215-8B79-4FF6-B49F-AD351FE7C802}" type="presParOf" srcId="{67AEFB81-4E32-4AA3-9613-F32F5D976C06}" destId="{DD8E983E-5401-4380-8E0F-ED0E1D4E2EDA}" srcOrd="6" destOrd="0" presId="urn:microsoft.com/office/officeart/2005/8/layout/radial4"/>
    <dgm:cxn modelId="{90102DB2-7F4A-4330-A843-A4F0550E5CDA}" type="presParOf" srcId="{67AEFB81-4E32-4AA3-9613-F32F5D976C06}" destId="{FF063FBC-0624-432D-8309-C520F631BB51}" srcOrd="7" destOrd="0" presId="urn:microsoft.com/office/officeart/2005/8/layout/radial4"/>
    <dgm:cxn modelId="{BC7FFC18-6BD8-4926-963C-E3D18D7ECB28}" type="presParOf" srcId="{67AEFB81-4E32-4AA3-9613-F32F5D976C06}" destId="{C78D1197-7841-470F-B1E1-9CDC8FB777A6}" srcOrd="8" destOrd="0" presId="urn:microsoft.com/office/officeart/2005/8/layout/radial4"/>
    <dgm:cxn modelId="{9B823D69-2CF1-466A-899C-0432D2362478}" type="presParOf" srcId="{67AEFB81-4E32-4AA3-9613-F32F5D976C06}" destId="{9AF4255C-DD04-4A5E-90B8-973D89FCCC65}" srcOrd="9" destOrd="0" presId="urn:microsoft.com/office/officeart/2005/8/layout/radial4"/>
    <dgm:cxn modelId="{B38434E2-2B0B-4656-940A-F5B9FCF16D9F}" type="presParOf" srcId="{67AEFB81-4E32-4AA3-9613-F32F5D976C06}" destId="{C3E198F2-B192-4A6A-948F-255B239AC623}" srcOrd="10" destOrd="0" presId="urn:microsoft.com/office/officeart/2005/8/layout/radial4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8C49BC-E3FF-43C2-90AC-9A94CA3F2F37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01203779-F6D5-4CB3-A678-F033C12988BB}">
      <dgm:prSet phldrT="[Text]"/>
      <dgm:spPr/>
      <dgm:t>
        <a:bodyPr/>
        <a:lstStyle/>
        <a:p>
          <a:r>
            <a:rPr lang="de-DE" b="1" dirty="0" smtClean="0"/>
            <a:t>Flexible Lerngruppen und </a:t>
          </a:r>
          <a:br>
            <a:rPr lang="de-DE" b="1" dirty="0" smtClean="0"/>
          </a:br>
          <a:r>
            <a:rPr lang="de-DE" b="1" dirty="0" smtClean="0"/>
            <a:t>offene Unterrichtsformen</a:t>
          </a:r>
          <a:endParaRPr lang="de-DE" dirty="0"/>
        </a:p>
      </dgm:t>
    </dgm:pt>
    <dgm:pt modelId="{DD55C5BC-5668-467D-9415-8569653EEC5C}" type="parTrans" cxnId="{3405E61D-B06F-4EF6-BF6B-90D49D02B40F}">
      <dgm:prSet/>
      <dgm:spPr/>
      <dgm:t>
        <a:bodyPr/>
        <a:lstStyle/>
        <a:p>
          <a:endParaRPr lang="de-DE"/>
        </a:p>
      </dgm:t>
    </dgm:pt>
    <dgm:pt modelId="{3E551805-4F9B-46C1-8983-8C2EF1DDB0BA}" type="sibTrans" cxnId="{3405E61D-B06F-4EF6-BF6B-90D49D02B40F}">
      <dgm:prSet/>
      <dgm:spPr/>
      <dgm:t>
        <a:bodyPr/>
        <a:lstStyle/>
        <a:p>
          <a:endParaRPr lang="de-DE"/>
        </a:p>
      </dgm:t>
    </dgm:pt>
    <dgm:pt modelId="{87CFC711-989A-4F16-9BFC-29B6361D34D3}">
      <dgm:prSet phldrT="[Text]"/>
      <dgm:spPr/>
      <dgm:t>
        <a:bodyPr/>
        <a:lstStyle/>
        <a:p>
          <a:r>
            <a:rPr lang="de-DE" dirty="0" smtClean="0"/>
            <a:t>offene und differenzierte Lernarrangements</a:t>
          </a:r>
          <a:endParaRPr lang="de-DE" dirty="0"/>
        </a:p>
      </dgm:t>
    </dgm:pt>
    <dgm:pt modelId="{3AC36EBC-5172-487B-AC47-F9703EF71FAE}" type="parTrans" cxnId="{F24566A4-26C4-4661-AF99-1CF8CA7F72EF}">
      <dgm:prSet/>
      <dgm:spPr/>
      <dgm:t>
        <a:bodyPr/>
        <a:lstStyle/>
        <a:p>
          <a:endParaRPr lang="de-DE"/>
        </a:p>
      </dgm:t>
    </dgm:pt>
    <dgm:pt modelId="{FCA14CEC-460A-4215-A295-839EAF7D1FCD}" type="sibTrans" cxnId="{F24566A4-26C4-4661-AF99-1CF8CA7F72EF}">
      <dgm:prSet/>
      <dgm:spPr/>
      <dgm:t>
        <a:bodyPr/>
        <a:lstStyle/>
        <a:p>
          <a:endParaRPr lang="de-DE"/>
        </a:p>
      </dgm:t>
    </dgm:pt>
    <dgm:pt modelId="{2A9B4290-5472-4E64-9CE1-6BB898E85C42}">
      <dgm:prSet phldrT="[Text]"/>
      <dgm:spPr/>
      <dgm:t>
        <a:bodyPr/>
        <a:lstStyle/>
        <a:p>
          <a:r>
            <a:rPr lang="de-DE" dirty="0" smtClean="0"/>
            <a:t>jahrgangsübergreifende Arbeitsgemeinschaften</a:t>
          </a:r>
          <a:endParaRPr lang="de-DE" dirty="0"/>
        </a:p>
      </dgm:t>
    </dgm:pt>
    <dgm:pt modelId="{C79F2312-3F4A-4DA5-AD16-645715B02D8E}" type="parTrans" cxnId="{F13BD09F-C9EA-47DF-8988-04A5A10A7E94}">
      <dgm:prSet/>
      <dgm:spPr/>
      <dgm:t>
        <a:bodyPr/>
        <a:lstStyle/>
        <a:p>
          <a:endParaRPr lang="de-DE"/>
        </a:p>
      </dgm:t>
    </dgm:pt>
    <dgm:pt modelId="{D19B01A8-C27E-4BBB-9D7D-E4444EF2DF81}" type="sibTrans" cxnId="{F13BD09F-C9EA-47DF-8988-04A5A10A7E94}">
      <dgm:prSet/>
      <dgm:spPr/>
      <dgm:t>
        <a:bodyPr/>
        <a:lstStyle/>
        <a:p>
          <a:endParaRPr lang="de-DE"/>
        </a:p>
      </dgm:t>
    </dgm:pt>
    <dgm:pt modelId="{BCB05841-C659-4169-9725-FB32460C6801}">
      <dgm:prSet phldrT="[Text]"/>
      <dgm:spPr/>
      <dgm:t>
        <a:bodyPr/>
        <a:lstStyle/>
        <a:p>
          <a:r>
            <a:rPr lang="de-DE" dirty="0" smtClean="0"/>
            <a:t>bedarfsgerechte Arbeits- und Fördergruppen</a:t>
          </a:r>
          <a:endParaRPr lang="de-DE" dirty="0"/>
        </a:p>
      </dgm:t>
    </dgm:pt>
    <dgm:pt modelId="{039F7483-D4EC-447D-A806-D7F128F6C770}" type="parTrans" cxnId="{C840F0D7-AB14-4301-AF4C-29BE6EAC6218}">
      <dgm:prSet/>
      <dgm:spPr/>
      <dgm:t>
        <a:bodyPr/>
        <a:lstStyle/>
        <a:p>
          <a:endParaRPr lang="de-DE"/>
        </a:p>
      </dgm:t>
    </dgm:pt>
    <dgm:pt modelId="{CDF7F109-0C21-4D33-A533-6B2A06D464A0}" type="sibTrans" cxnId="{C840F0D7-AB14-4301-AF4C-29BE6EAC6218}">
      <dgm:prSet/>
      <dgm:spPr/>
      <dgm:t>
        <a:bodyPr/>
        <a:lstStyle/>
        <a:p>
          <a:endParaRPr lang="de-DE"/>
        </a:p>
      </dgm:t>
    </dgm:pt>
    <dgm:pt modelId="{32D9F9EE-8C92-4133-B22A-B440FA0896E2}">
      <dgm:prSet phldrT="[Text]"/>
      <dgm:spPr/>
      <dgm:t>
        <a:bodyPr/>
        <a:lstStyle/>
        <a:p>
          <a:r>
            <a:rPr lang="de-DE" dirty="0" smtClean="0"/>
            <a:t>FiS-Gruppen: </a:t>
          </a:r>
          <a:br>
            <a:rPr lang="de-DE" dirty="0" smtClean="0"/>
          </a:br>
          <a:r>
            <a:rPr lang="de-DE" dirty="0" smtClean="0"/>
            <a:t>Förderung individueller Stärken</a:t>
          </a:r>
          <a:endParaRPr lang="de-DE" dirty="0"/>
        </a:p>
      </dgm:t>
    </dgm:pt>
    <dgm:pt modelId="{B207A970-AB6A-4507-97D0-6AB3A9EC3F2C}" type="parTrans" cxnId="{B4426E23-FF2F-42FB-A843-630DD4C5B04C}">
      <dgm:prSet/>
      <dgm:spPr/>
      <dgm:t>
        <a:bodyPr/>
        <a:lstStyle/>
        <a:p>
          <a:endParaRPr lang="de-DE"/>
        </a:p>
      </dgm:t>
    </dgm:pt>
    <dgm:pt modelId="{8897457D-5E01-47BE-90EC-95F886CDC60F}" type="sibTrans" cxnId="{B4426E23-FF2F-42FB-A843-630DD4C5B04C}">
      <dgm:prSet/>
      <dgm:spPr/>
      <dgm:t>
        <a:bodyPr/>
        <a:lstStyle/>
        <a:p>
          <a:endParaRPr lang="de-DE"/>
        </a:p>
      </dgm:t>
    </dgm:pt>
    <dgm:pt modelId="{2ADAF912-8ED9-4329-8E65-A1540E65796E}" type="pres">
      <dgm:prSet presAssocID="{A48C49BC-E3FF-43C2-90AC-9A94CA3F2F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34AC1DC-6E78-4D49-83E3-FCF42C809333}" type="pres">
      <dgm:prSet presAssocID="{01203779-F6D5-4CB3-A678-F033C12988BB}" presName="root" presStyleCnt="0"/>
      <dgm:spPr/>
      <dgm:t>
        <a:bodyPr/>
        <a:lstStyle/>
        <a:p>
          <a:endParaRPr lang="de-DE"/>
        </a:p>
      </dgm:t>
    </dgm:pt>
    <dgm:pt modelId="{F3758DEB-CE90-4964-99C0-6EADB1F2CFC4}" type="pres">
      <dgm:prSet presAssocID="{01203779-F6D5-4CB3-A678-F033C12988BB}" presName="rootComposite" presStyleCnt="0"/>
      <dgm:spPr/>
      <dgm:t>
        <a:bodyPr/>
        <a:lstStyle/>
        <a:p>
          <a:endParaRPr lang="de-DE"/>
        </a:p>
      </dgm:t>
    </dgm:pt>
    <dgm:pt modelId="{D5A764CA-8C0E-4E83-90DE-BCCEB089C52F}" type="pres">
      <dgm:prSet presAssocID="{01203779-F6D5-4CB3-A678-F033C12988BB}" presName="rootText" presStyleLbl="node1" presStyleIdx="0" presStyleCnt="1" custScaleX="358887"/>
      <dgm:spPr/>
      <dgm:t>
        <a:bodyPr/>
        <a:lstStyle/>
        <a:p>
          <a:endParaRPr lang="de-DE"/>
        </a:p>
      </dgm:t>
    </dgm:pt>
    <dgm:pt modelId="{11CB405B-F0A2-47B0-A5DD-DB156333FDF9}" type="pres">
      <dgm:prSet presAssocID="{01203779-F6D5-4CB3-A678-F033C12988BB}" presName="rootConnector" presStyleLbl="node1" presStyleIdx="0" presStyleCnt="1"/>
      <dgm:spPr/>
      <dgm:t>
        <a:bodyPr/>
        <a:lstStyle/>
        <a:p>
          <a:endParaRPr lang="de-DE"/>
        </a:p>
      </dgm:t>
    </dgm:pt>
    <dgm:pt modelId="{89160CFF-BB21-44CF-B732-EFEA74753D39}" type="pres">
      <dgm:prSet presAssocID="{01203779-F6D5-4CB3-A678-F033C12988BB}" presName="childShape" presStyleCnt="0"/>
      <dgm:spPr/>
      <dgm:t>
        <a:bodyPr/>
        <a:lstStyle/>
        <a:p>
          <a:endParaRPr lang="de-DE"/>
        </a:p>
      </dgm:t>
    </dgm:pt>
    <dgm:pt modelId="{5C7703BF-6523-437C-A957-82035F0693E9}" type="pres">
      <dgm:prSet presAssocID="{3AC36EBC-5172-487B-AC47-F9703EF71FAE}" presName="Name13" presStyleLbl="parChTrans1D2" presStyleIdx="0" presStyleCnt="4"/>
      <dgm:spPr/>
      <dgm:t>
        <a:bodyPr/>
        <a:lstStyle/>
        <a:p>
          <a:endParaRPr lang="de-DE"/>
        </a:p>
      </dgm:t>
    </dgm:pt>
    <dgm:pt modelId="{2DF014FB-921A-4005-8E53-7996281A67BA}" type="pres">
      <dgm:prSet presAssocID="{87CFC711-989A-4F16-9BFC-29B6361D34D3}" presName="childText" presStyleLbl="bgAcc1" presStyleIdx="0" presStyleCnt="4" custScaleX="35888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132A25-DB4D-41AA-9ACB-AC63A34CD2E3}" type="pres">
      <dgm:prSet presAssocID="{039F7483-D4EC-447D-A806-D7F128F6C770}" presName="Name13" presStyleLbl="parChTrans1D2" presStyleIdx="1" presStyleCnt="4"/>
      <dgm:spPr/>
      <dgm:t>
        <a:bodyPr/>
        <a:lstStyle/>
        <a:p>
          <a:endParaRPr lang="de-DE"/>
        </a:p>
      </dgm:t>
    </dgm:pt>
    <dgm:pt modelId="{8DE2E76F-1EA1-4065-AE6D-1C01CF8DA757}" type="pres">
      <dgm:prSet presAssocID="{BCB05841-C659-4169-9725-FB32460C6801}" presName="childText" presStyleLbl="bgAcc1" presStyleIdx="1" presStyleCnt="4" custScaleX="35888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DC4141-E0E9-46AE-8119-F3166ED5990E}" type="pres">
      <dgm:prSet presAssocID="{C79F2312-3F4A-4DA5-AD16-645715B02D8E}" presName="Name13" presStyleLbl="parChTrans1D2" presStyleIdx="2" presStyleCnt="4"/>
      <dgm:spPr/>
      <dgm:t>
        <a:bodyPr/>
        <a:lstStyle/>
        <a:p>
          <a:endParaRPr lang="de-DE"/>
        </a:p>
      </dgm:t>
    </dgm:pt>
    <dgm:pt modelId="{1C8189B0-8FED-42B2-813E-D74D0A0FCE21}" type="pres">
      <dgm:prSet presAssocID="{2A9B4290-5472-4E64-9CE1-6BB898E85C42}" presName="childText" presStyleLbl="bgAcc1" presStyleIdx="2" presStyleCnt="4" custScaleX="35888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2B5AD3-7487-4EAD-B78C-A46789871625}" type="pres">
      <dgm:prSet presAssocID="{B207A970-AB6A-4507-97D0-6AB3A9EC3F2C}" presName="Name13" presStyleLbl="parChTrans1D2" presStyleIdx="3" presStyleCnt="4"/>
      <dgm:spPr/>
      <dgm:t>
        <a:bodyPr/>
        <a:lstStyle/>
        <a:p>
          <a:endParaRPr lang="de-DE"/>
        </a:p>
      </dgm:t>
    </dgm:pt>
    <dgm:pt modelId="{735CECE5-03D4-4309-BBFF-442D0C4542F8}" type="pres">
      <dgm:prSet presAssocID="{32D9F9EE-8C92-4133-B22A-B440FA0896E2}" presName="childText" presStyleLbl="bgAcc1" presStyleIdx="3" presStyleCnt="4" custScaleX="36075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1230AEF-0BFA-4757-9617-C7A17E32E6DF}" type="presOf" srcId="{2A9B4290-5472-4E64-9CE1-6BB898E85C42}" destId="{1C8189B0-8FED-42B2-813E-D74D0A0FCE21}" srcOrd="0" destOrd="0" presId="urn:microsoft.com/office/officeart/2005/8/layout/hierarchy3"/>
    <dgm:cxn modelId="{C9F49627-0C3D-4ED5-A713-D01A5788A72D}" type="presOf" srcId="{B207A970-AB6A-4507-97D0-6AB3A9EC3F2C}" destId="{D32B5AD3-7487-4EAD-B78C-A46789871625}" srcOrd="0" destOrd="0" presId="urn:microsoft.com/office/officeart/2005/8/layout/hierarchy3"/>
    <dgm:cxn modelId="{F2BC098A-D87B-4870-830E-1E88AE58954E}" type="presOf" srcId="{32D9F9EE-8C92-4133-B22A-B440FA0896E2}" destId="{735CECE5-03D4-4309-BBFF-442D0C4542F8}" srcOrd="0" destOrd="0" presId="urn:microsoft.com/office/officeart/2005/8/layout/hierarchy3"/>
    <dgm:cxn modelId="{B4426E23-FF2F-42FB-A843-630DD4C5B04C}" srcId="{01203779-F6D5-4CB3-A678-F033C12988BB}" destId="{32D9F9EE-8C92-4133-B22A-B440FA0896E2}" srcOrd="3" destOrd="0" parTransId="{B207A970-AB6A-4507-97D0-6AB3A9EC3F2C}" sibTransId="{8897457D-5E01-47BE-90EC-95F886CDC60F}"/>
    <dgm:cxn modelId="{A5E5EAF3-9370-44D7-94BF-FF7A6881DE39}" type="presOf" srcId="{039F7483-D4EC-447D-A806-D7F128F6C770}" destId="{7A132A25-DB4D-41AA-9ACB-AC63A34CD2E3}" srcOrd="0" destOrd="0" presId="urn:microsoft.com/office/officeart/2005/8/layout/hierarchy3"/>
    <dgm:cxn modelId="{AE98615D-A426-4AFF-8D00-31D7F2443F5D}" type="presOf" srcId="{01203779-F6D5-4CB3-A678-F033C12988BB}" destId="{11CB405B-F0A2-47B0-A5DD-DB156333FDF9}" srcOrd="1" destOrd="0" presId="urn:microsoft.com/office/officeart/2005/8/layout/hierarchy3"/>
    <dgm:cxn modelId="{F24566A4-26C4-4661-AF99-1CF8CA7F72EF}" srcId="{01203779-F6D5-4CB3-A678-F033C12988BB}" destId="{87CFC711-989A-4F16-9BFC-29B6361D34D3}" srcOrd="0" destOrd="0" parTransId="{3AC36EBC-5172-487B-AC47-F9703EF71FAE}" sibTransId="{FCA14CEC-460A-4215-A295-839EAF7D1FCD}"/>
    <dgm:cxn modelId="{34E90FB4-288C-4B7B-BC8E-5AD9F1CB76CB}" type="presOf" srcId="{BCB05841-C659-4169-9725-FB32460C6801}" destId="{8DE2E76F-1EA1-4065-AE6D-1C01CF8DA757}" srcOrd="0" destOrd="0" presId="urn:microsoft.com/office/officeart/2005/8/layout/hierarchy3"/>
    <dgm:cxn modelId="{6CA248A9-BC7C-4733-8281-4BF7E682C62D}" type="presOf" srcId="{01203779-F6D5-4CB3-A678-F033C12988BB}" destId="{D5A764CA-8C0E-4E83-90DE-BCCEB089C52F}" srcOrd="0" destOrd="0" presId="urn:microsoft.com/office/officeart/2005/8/layout/hierarchy3"/>
    <dgm:cxn modelId="{C840F0D7-AB14-4301-AF4C-29BE6EAC6218}" srcId="{01203779-F6D5-4CB3-A678-F033C12988BB}" destId="{BCB05841-C659-4169-9725-FB32460C6801}" srcOrd="1" destOrd="0" parTransId="{039F7483-D4EC-447D-A806-D7F128F6C770}" sibTransId="{CDF7F109-0C21-4D33-A533-6B2A06D464A0}"/>
    <dgm:cxn modelId="{74766F12-6D87-4FA7-96F3-A5BE813AFE3B}" type="presOf" srcId="{C79F2312-3F4A-4DA5-AD16-645715B02D8E}" destId="{84DC4141-E0E9-46AE-8119-F3166ED5990E}" srcOrd="0" destOrd="0" presId="urn:microsoft.com/office/officeart/2005/8/layout/hierarchy3"/>
    <dgm:cxn modelId="{1150C3BF-153A-473F-8B54-AE3C5B963934}" type="presOf" srcId="{A48C49BC-E3FF-43C2-90AC-9A94CA3F2F37}" destId="{2ADAF912-8ED9-4329-8E65-A1540E65796E}" srcOrd="0" destOrd="0" presId="urn:microsoft.com/office/officeart/2005/8/layout/hierarchy3"/>
    <dgm:cxn modelId="{F13BD09F-C9EA-47DF-8988-04A5A10A7E94}" srcId="{01203779-F6D5-4CB3-A678-F033C12988BB}" destId="{2A9B4290-5472-4E64-9CE1-6BB898E85C42}" srcOrd="2" destOrd="0" parTransId="{C79F2312-3F4A-4DA5-AD16-645715B02D8E}" sibTransId="{D19B01A8-C27E-4BBB-9D7D-E4444EF2DF81}"/>
    <dgm:cxn modelId="{3405E61D-B06F-4EF6-BF6B-90D49D02B40F}" srcId="{A48C49BC-E3FF-43C2-90AC-9A94CA3F2F37}" destId="{01203779-F6D5-4CB3-A678-F033C12988BB}" srcOrd="0" destOrd="0" parTransId="{DD55C5BC-5668-467D-9415-8569653EEC5C}" sibTransId="{3E551805-4F9B-46C1-8983-8C2EF1DDB0BA}"/>
    <dgm:cxn modelId="{39D83099-488D-4E52-A7A5-068E2B4BC03E}" type="presOf" srcId="{3AC36EBC-5172-487B-AC47-F9703EF71FAE}" destId="{5C7703BF-6523-437C-A957-82035F0693E9}" srcOrd="0" destOrd="0" presId="urn:microsoft.com/office/officeart/2005/8/layout/hierarchy3"/>
    <dgm:cxn modelId="{2F88CD15-AAC0-487A-B495-D3B203043CA3}" type="presOf" srcId="{87CFC711-989A-4F16-9BFC-29B6361D34D3}" destId="{2DF014FB-921A-4005-8E53-7996281A67BA}" srcOrd="0" destOrd="0" presId="urn:microsoft.com/office/officeart/2005/8/layout/hierarchy3"/>
    <dgm:cxn modelId="{E9DAD7CB-7162-449F-AA68-4F6CA288EE1C}" type="presParOf" srcId="{2ADAF912-8ED9-4329-8E65-A1540E65796E}" destId="{E34AC1DC-6E78-4D49-83E3-FCF42C809333}" srcOrd="0" destOrd="0" presId="urn:microsoft.com/office/officeart/2005/8/layout/hierarchy3"/>
    <dgm:cxn modelId="{C1A28309-4B54-4BBD-B640-430D7D74CF06}" type="presParOf" srcId="{E34AC1DC-6E78-4D49-83E3-FCF42C809333}" destId="{F3758DEB-CE90-4964-99C0-6EADB1F2CFC4}" srcOrd="0" destOrd="0" presId="urn:microsoft.com/office/officeart/2005/8/layout/hierarchy3"/>
    <dgm:cxn modelId="{7FF70EEE-A355-490D-8793-843C2F64ABB0}" type="presParOf" srcId="{F3758DEB-CE90-4964-99C0-6EADB1F2CFC4}" destId="{D5A764CA-8C0E-4E83-90DE-BCCEB089C52F}" srcOrd="0" destOrd="0" presId="urn:microsoft.com/office/officeart/2005/8/layout/hierarchy3"/>
    <dgm:cxn modelId="{38754CBD-67AD-4539-AD8B-90C33CA928F5}" type="presParOf" srcId="{F3758DEB-CE90-4964-99C0-6EADB1F2CFC4}" destId="{11CB405B-F0A2-47B0-A5DD-DB156333FDF9}" srcOrd="1" destOrd="0" presId="urn:microsoft.com/office/officeart/2005/8/layout/hierarchy3"/>
    <dgm:cxn modelId="{29655A5A-2AEF-4F11-876F-399AA0FB6161}" type="presParOf" srcId="{E34AC1DC-6E78-4D49-83E3-FCF42C809333}" destId="{89160CFF-BB21-44CF-B732-EFEA74753D39}" srcOrd="1" destOrd="0" presId="urn:microsoft.com/office/officeart/2005/8/layout/hierarchy3"/>
    <dgm:cxn modelId="{A6B1EA96-30DB-4606-A5B5-582F82E3CE03}" type="presParOf" srcId="{89160CFF-BB21-44CF-B732-EFEA74753D39}" destId="{5C7703BF-6523-437C-A957-82035F0693E9}" srcOrd="0" destOrd="0" presId="urn:microsoft.com/office/officeart/2005/8/layout/hierarchy3"/>
    <dgm:cxn modelId="{BBD256C1-EC7C-4B13-A71E-1B75751A4531}" type="presParOf" srcId="{89160CFF-BB21-44CF-B732-EFEA74753D39}" destId="{2DF014FB-921A-4005-8E53-7996281A67BA}" srcOrd="1" destOrd="0" presId="urn:microsoft.com/office/officeart/2005/8/layout/hierarchy3"/>
    <dgm:cxn modelId="{347A26EB-C3A7-47C2-AD70-7E2B36928254}" type="presParOf" srcId="{89160CFF-BB21-44CF-B732-EFEA74753D39}" destId="{7A132A25-DB4D-41AA-9ACB-AC63A34CD2E3}" srcOrd="2" destOrd="0" presId="urn:microsoft.com/office/officeart/2005/8/layout/hierarchy3"/>
    <dgm:cxn modelId="{AF13D1E0-123C-4BBB-A259-4FFC45CBFD82}" type="presParOf" srcId="{89160CFF-BB21-44CF-B732-EFEA74753D39}" destId="{8DE2E76F-1EA1-4065-AE6D-1C01CF8DA757}" srcOrd="3" destOrd="0" presId="urn:microsoft.com/office/officeart/2005/8/layout/hierarchy3"/>
    <dgm:cxn modelId="{1E4B9873-F0DE-458D-8FD8-CE789540A15C}" type="presParOf" srcId="{89160CFF-BB21-44CF-B732-EFEA74753D39}" destId="{84DC4141-E0E9-46AE-8119-F3166ED5990E}" srcOrd="4" destOrd="0" presId="urn:microsoft.com/office/officeart/2005/8/layout/hierarchy3"/>
    <dgm:cxn modelId="{47667991-999A-4B21-8879-877B3D6466FB}" type="presParOf" srcId="{89160CFF-BB21-44CF-B732-EFEA74753D39}" destId="{1C8189B0-8FED-42B2-813E-D74D0A0FCE21}" srcOrd="5" destOrd="0" presId="urn:microsoft.com/office/officeart/2005/8/layout/hierarchy3"/>
    <dgm:cxn modelId="{8880EE51-9181-4D67-8501-D40852201A9B}" type="presParOf" srcId="{89160CFF-BB21-44CF-B732-EFEA74753D39}" destId="{D32B5AD3-7487-4EAD-B78C-A46789871625}" srcOrd="6" destOrd="0" presId="urn:microsoft.com/office/officeart/2005/8/layout/hierarchy3"/>
    <dgm:cxn modelId="{96931B10-F78B-4FE7-8AF2-67BF00B5EA52}" type="presParOf" srcId="{89160CFF-BB21-44CF-B732-EFEA74753D39}" destId="{735CECE5-03D4-4309-BBFF-442D0C4542F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8C49BC-E3FF-43C2-90AC-9A94CA3F2F37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01203779-F6D5-4CB3-A678-F033C12988BB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 smtClean="0"/>
            <a:t>Flexibler Umgang mit Zeit</a:t>
          </a:r>
          <a:endParaRPr lang="de-DE" dirty="0"/>
        </a:p>
      </dgm:t>
    </dgm:pt>
    <dgm:pt modelId="{DD55C5BC-5668-467D-9415-8569653EEC5C}" type="parTrans" cxnId="{3405E61D-B06F-4EF6-BF6B-90D49D02B40F}">
      <dgm:prSet/>
      <dgm:spPr/>
      <dgm:t>
        <a:bodyPr/>
        <a:lstStyle/>
        <a:p>
          <a:endParaRPr lang="de-DE"/>
        </a:p>
      </dgm:t>
    </dgm:pt>
    <dgm:pt modelId="{3E551805-4F9B-46C1-8983-8C2EF1DDB0BA}" type="sibTrans" cxnId="{3405E61D-B06F-4EF6-BF6B-90D49D02B40F}">
      <dgm:prSet/>
      <dgm:spPr/>
      <dgm:t>
        <a:bodyPr/>
        <a:lstStyle/>
        <a:p>
          <a:endParaRPr lang="de-DE"/>
        </a:p>
      </dgm:t>
    </dgm:pt>
    <dgm:pt modelId="{A85DFE80-1F61-4EE8-903F-20C152BF1EA6}">
      <dgm:prSet phldrT="[Text]"/>
      <dgm:spPr/>
      <dgm:t>
        <a:bodyPr/>
        <a:lstStyle/>
        <a:p>
          <a:r>
            <a:rPr lang="de-DE" dirty="0" smtClean="0"/>
            <a:t>Epochen, Bausteine, Projektzeiten</a:t>
          </a:r>
          <a:endParaRPr lang="de-DE" dirty="0"/>
        </a:p>
      </dgm:t>
    </dgm:pt>
    <dgm:pt modelId="{73AA7AD2-B0A8-4264-A65A-C4E303F86159}" type="parTrans" cxnId="{59A31850-2BD3-4C07-B3E1-A11D4FC92DAA}">
      <dgm:prSet/>
      <dgm:spPr/>
      <dgm:t>
        <a:bodyPr/>
        <a:lstStyle/>
        <a:p>
          <a:endParaRPr lang="de-DE"/>
        </a:p>
      </dgm:t>
    </dgm:pt>
    <dgm:pt modelId="{149194C6-6E12-4EC6-9757-C187B1374F57}" type="sibTrans" cxnId="{59A31850-2BD3-4C07-B3E1-A11D4FC92DAA}">
      <dgm:prSet/>
      <dgm:spPr/>
      <dgm:t>
        <a:bodyPr/>
        <a:lstStyle/>
        <a:p>
          <a:endParaRPr lang="de-DE"/>
        </a:p>
      </dgm:t>
    </dgm:pt>
    <dgm:pt modelId="{7D547C3E-7AFF-4567-A365-9F5F53CFF81A}">
      <dgm:prSet phldrT="[Text]"/>
      <dgm:spPr/>
      <dgm:t>
        <a:bodyPr/>
        <a:lstStyle/>
        <a:p>
          <a:r>
            <a:rPr lang="de-DE" dirty="0" smtClean="0"/>
            <a:t>individuelle Förder- und </a:t>
          </a:r>
          <a:r>
            <a:rPr lang="de-DE" dirty="0" err="1" smtClean="0"/>
            <a:t>Forderzeiten</a:t>
          </a:r>
          <a:endParaRPr lang="de-DE" dirty="0"/>
        </a:p>
      </dgm:t>
    </dgm:pt>
    <dgm:pt modelId="{D403661B-60A8-489E-B923-36D84771587B}" type="parTrans" cxnId="{68038802-A8F5-434B-9A63-1B7F8201B285}">
      <dgm:prSet/>
      <dgm:spPr/>
      <dgm:t>
        <a:bodyPr/>
        <a:lstStyle/>
        <a:p>
          <a:endParaRPr lang="de-DE"/>
        </a:p>
      </dgm:t>
    </dgm:pt>
    <dgm:pt modelId="{7AF18AF8-9BE9-46D1-B74E-7571AEEE2B8F}" type="sibTrans" cxnId="{68038802-A8F5-434B-9A63-1B7F8201B285}">
      <dgm:prSet/>
      <dgm:spPr/>
      <dgm:t>
        <a:bodyPr/>
        <a:lstStyle/>
        <a:p>
          <a:endParaRPr lang="de-DE"/>
        </a:p>
      </dgm:t>
    </dgm:pt>
    <dgm:pt modelId="{D215FA0E-EC1D-441F-82B6-260DA1665F03}">
      <dgm:prSet phldrT="[Text]"/>
      <dgm:spPr/>
      <dgm:t>
        <a:bodyPr/>
        <a:lstStyle/>
        <a:p>
          <a:r>
            <a:rPr lang="de-DE" dirty="0" smtClean="0"/>
            <a:t>gemeinsamer Anfang, Arbeitsplanung und Reflexion</a:t>
          </a:r>
          <a:endParaRPr lang="de-DE" dirty="0"/>
        </a:p>
      </dgm:t>
    </dgm:pt>
    <dgm:pt modelId="{0E6DB806-07D6-4B0E-B82C-BB240EAB0B97}" type="parTrans" cxnId="{B2CE6372-CACF-4A9C-9907-1FE657A51ACE}">
      <dgm:prSet/>
      <dgm:spPr/>
      <dgm:t>
        <a:bodyPr/>
        <a:lstStyle/>
        <a:p>
          <a:endParaRPr lang="de-DE"/>
        </a:p>
      </dgm:t>
    </dgm:pt>
    <dgm:pt modelId="{4297599E-256F-42BB-9522-2E179DF6A1A7}" type="sibTrans" cxnId="{B2CE6372-CACF-4A9C-9907-1FE657A51ACE}">
      <dgm:prSet/>
      <dgm:spPr/>
      <dgm:t>
        <a:bodyPr/>
        <a:lstStyle/>
        <a:p>
          <a:endParaRPr lang="de-DE"/>
        </a:p>
      </dgm:t>
    </dgm:pt>
    <dgm:pt modelId="{9685728F-C2EA-4F40-85C2-21CC82207B07}">
      <dgm:prSet phldrT="[Text]"/>
      <dgm:spPr/>
      <dgm:t>
        <a:bodyPr/>
        <a:lstStyle/>
        <a:p>
          <a:r>
            <a:rPr lang="de-DE" dirty="0" smtClean="0"/>
            <a:t>Zeit für individuelle Interessen, Spiel und Entspannung</a:t>
          </a:r>
          <a:endParaRPr lang="de-DE" dirty="0"/>
        </a:p>
      </dgm:t>
    </dgm:pt>
    <dgm:pt modelId="{5F1CF1C8-F047-4D88-A034-3FA0D798A57F}" type="parTrans" cxnId="{9576D4D6-A57E-4DCB-98A4-ADC405C208D4}">
      <dgm:prSet/>
      <dgm:spPr/>
      <dgm:t>
        <a:bodyPr/>
        <a:lstStyle/>
        <a:p>
          <a:endParaRPr lang="de-DE"/>
        </a:p>
      </dgm:t>
    </dgm:pt>
    <dgm:pt modelId="{E7D6B93F-E278-4954-A32A-D1530267335D}" type="sibTrans" cxnId="{9576D4D6-A57E-4DCB-98A4-ADC405C208D4}">
      <dgm:prSet/>
      <dgm:spPr/>
      <dgm:t>
        <a:bodyPr/>
        <a:lstStyle/>
        <a:p>
          <a:endParaRPr lang="de-DE"/>
        </a:p>
      </dgm:t>
    </dgm:pt>
    <dgm:pt modelId="{2ADAF912-8ED9-4329-8E65-A1540E65796E}" type="pres">
      <dgm:prSet presAssocID="{A48C49BC-E3FF-43C2-90AC-9A94CA3F2F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34AC1DC-6E78-4D49-83E3-FCF42C809333}" type="pres">
      <dgm:prSet presAssocID="{01203779-F6D5-4CB3-A678-F033C12988BB}" presName="root" presStyleCnt="0"/>
      <dgm:spPr/>
      <dgm:t>
        <a:bodyPr/>
        <a:lstStyle/>
        <a:p>
          <a:endParaRPr lang="de-DE"/>
        </a:p>
      </dgm:t>
    </dgm:pt>
    <dgm:pt modelId="{F3758DEB-CE90-4964-99C0-6EADB1F2CFC4}" type="pres">
      <dgm:prSet presAssocID="{01203779-F6D5-4CB3-A678-F033C12988BB}" presName="rootComposite" presStyleCnt="0"/>
      <dgm:spPr/>
      <dgm:t>
        <a:bodyPr/>
        <a:lstStyle/>
        <a:p>
          <a:endParaRPr lang="de-DE"/>
        </a:p>
      </dgm:t>
    </dgm:pt>
    <dgm:pt modelId="{D5A764CA-8C0E-4E83-90DE-BCCEB089C52F}" type="pres">
      <dgm:prSet presAssocID="{01203779-F6D5-4CB3-A678-F033C12988BB}" presName="rootText" presStyleLbl="node1" presStyleIdx="0" presStyleCnt="1" custScaleX="337436"/>
      <dgm:spPr/>
      <dgm:t>
        <a:bodyPr/>
        <a:lstStyle/>
        <a:p>
          <a:endParaRPr lang="de-DE"/>
        </a:p>
      </dgm:t>
    </dgm:pt>
    <dgm:pt modelId="{11CB405B-F0A2-47B0-A5DD-DB156333FDF9}" type="pres">
      <dgm:prSet presAssocID="{01203779-F6D5-4CB3-A678-F033C12988BB}" presName="rootConnector" presStyleLbl="node1" presStyleIdx="0" presStyleCnt="1"/>
      <dgm:spPr/>
      <dgm:t>
        <a:bodyPr/>
        <a:lstStyle/>
        <a:p>
          <a:endParaRPr lang="de-DE"/>
        </a:p>
      </dgm:t>
    </dgm:pt>
    <dgm:pt modelId="{89160CFF-BB21-44CF-B732-EFEA74753D39}" type="pres">
      <dgm:prSet presAssocID="{01203779-F6D5-4CB3-A678-F033C12988BB}" presName="childShape" presStyleCnt="0"/>
      <dgm:spPr/>
      <dgm:t>
        <a:bodyPr/>
        <a:lstStyle/>
        <a:p>
          <a:endParaRPr lang="de-DE"/>
        </a:p>
      </dgm:t>
    </dgm:pt>
    <dgm:pt modelId="{7DEC7336-9A23-4E3C-8299-9A243450C004}" type="pres">
      <dgm:prSet presAssocID="{73AA7AD2-B0A8-4264-A65A-C4E303F86159}" presName="Name13" presStyleLbl="parChTrans1D2" presStyleIdx="0" presStyleCnt="4"/>
      <dgm:spPr/>
      <dgm:t>
        <a:bodyPr/>
        <a:lstStyle/>
        <a:p>
          <a:endParaRPr lang="de-DE"/>
        </a:p>
      </dgm:t>
    </dgm:pt>
    <dgm:pt modelId="{9D7A96A3-A2C1-4CBC-96AB-1CCD9D262C27}" type="pres">
      <dgm:prSet presAssocID="{A85DFE80-1F61-4EE8-903F-20C152BF1EA6}" presName="childText" presStyleLbl="bgAcc1" presStyleIdx="0" presStyleCnt="4" custScaleX="33743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9D8D7C-5C42-4639-8CAF-503F2F733D60}" type="pres">
      <dgm:prSet presAssocID="{0E6DB806-07D6-4B0E-B82C-BB240EAB0B97}" presName="Name13" presStyleLbl="parChTrans1D2" presStyleIdx="1" presStyleCnt="4"/>
      <dgm:spPr/>
      <dgm:t>
        <a:bodyPr/>
        <a:lstStyle/>
        <a:p>
          <a:endParaRPr lang="de-DE"/>
        </a:p>
      </dgm:t>
    </dgm:pt>
    <dgm:pt modelId="{16969CA3-1EBC-4818-9EAB-821CA932159F}" type="pres">
      <dgm:prSet presAssocID="{D215FA0E-EC1D-441F-82B6-260DA1665F03}" presName="childText" presStyleLbl="bgAcc1" presStyleIdx="1" presStyleCnt="4" custScaleX="33743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065771D-73D9-4620-B36E-3465E90153AA}" type="pres">
      <dgm:prSet presAssocID="{D403661B-60A8-489E-B923-36D84771587B}" presName="Name13" presStyleLbl="parChTrans1D2" presStyleIdx="2" presStyleCnt="4"/>
      <dgm:spPr/>
      <dgm:t>
        <a:bodyPr/>
        <a:lstStyle/>
        <a:p>
          <a:endParaRPr lang="de-DE"/>
        </a:p>
      </dgm:t>
    </dgm:pt>
    <dgm:pt modelId="{F34841BA-E6A4-4722-8782-6822E565CF8A}" type="pres">
      <dgm:prSet presAssocID="{7D547C3E-7AFF-4567-A365-9F5F53CFF81A}" presName="childText" presStyleLbl="bgAcc1" presStyleIdx="2" presStyleCnt="4" custScaleX="33743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F9BA399-9245-4ABD-A61F-2787BE86B8A9}" type="pres">
      <dgm:prSet presAssocID="{5F1CF1C8-F047-4D88-A034-3FA0D798A57F}" presName="Name13" presStyleLbl="parChTrans1D2" presStyleIdx="3" presStyleCnt="4"/>
      <dgm:spPr/>
      <dgm:t>
        <a:bodyPr/>
        <a:lstStyle/>
        <a:p>
          <a:endParaRPr lang="de-DE"/>
        </a:p>
      </dgm:t>
    </dgm:pt>
    <dgm:pt modelId="{9A9FC376-14FB-49C3-8B32-8C0AAE999C47}" type="pres">
      <dgm:prSet presAssocID="{9685728F-C2EA-4F40-85C2-21CC82207B07}" presName="childText" presStyleLbl="bgAcc1" presStyleIdx="3" presStyleCnt="4" custScaleX="33743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3893507-D4E9-4BB1-BD7B-6A7561298C34}" type="presOf" srcId="{7D547C3E-7AFF-4567-A365-9F5F53CFF81A}" destId="{F34841BA-E6A4-4722-8782-6822E565CF8A}" srcOrd="0" destOrd="0" presId="urn:microsoft.com/office/officeart/2005/8/layout/hierarchy3"/>
    <dgm:cxn modelId="{7A6C5A7C-B479-47CA-A861-3100308DBB30}" type="presOf" srcId="{0E6DB806-07D6-4B0E-B82C-BB240EAB0B97}" destId="{4B9D8D7C-5C42-4639-8CAF-503F2F733D60}" srcOrd="0" destOrd="0" presId="urn:microsoft.com/office/officeart/2005/8/layout/hierarchy3"/>
    <dgm:cxn modelId="{5F6B97A4-7573-40C5-BBF6-9DC7B62791B3}" type="presOf" srcId="{D215FA0E-EC1D-441F-82B6-260DA1665F03}" destId="{16969CA3-1EBC-4818-9EAB-821CA932159F}" srcOrd="0" destOrd="0" presId="urn:microsoft.com/office/officeart/2005/8/layout/hierarchy3"/>
    <dgm:cxn modelId="{B2CE6372-CACF-4A9C-9907-1FE657A51ACE}" srcId="{01203779-F6D5-4CB3-A678-F033C12988BB}" destId="{D215FA0E-EC1D-441F-82B6-260DA1665F03}" srcOrd="1" destOrd="0" parTransId="{0E6DB806-07D6-4B0E-B82C-BB240EAB0B97}" sibTransId="{4297599E-256F-42BB-9522-2E179DF6A1A7}"/>
    <dgm:cxn modelId="{DE19BF5B-E7A5-403A-8B59-6571F618B04D}" type="presOf" srcId="{D403661B-60A8-489E-B923-36D84771587B}" destId="{4065771D-73D9-4620-B36E-3465E90153AA}" srcOrd="0" destOrd="0" presId="urn:microsoft.com/office/officeart/2005/8/layout/hierarchy3"/>
    <dgm:cxn modelId="{B583D0EA-270B-4DDF-92DE-EA6EA8129BDD}" type="presOf" srcId="{A48C49BC-E3FF-43C2-90AC-9A94CA3F2F37}" destId="{2ADAF912-8ED9-4329-8E65-A1540E65796E}" srcOrd="0" destOrd="0" presId="urn:microsoft.com/office/officeart/2005/8/layout/hierarchy3"/>
    <dgm:cxn modelId="{59A31850-2BD3-4C07-B3E1-A11D4FC92DAA}" srcId="{01203779-F6D5-4CB3-A678-F033C12988BB}" destId="{A85DFE80-1F61-4EE8-903F-20C152BF1EA6}" srcOrd="0" destOrd="0" parTransId="{73AA7AD2-B0A8-4264-A65A-C4E303F86159}" sibTransId="{149194C6-6E12-4EC6-9757-C187B1374F57}"/>
    <dgm:cxn modelId="{9576D4D6-A57E-4DCB-98A4-ADC405C208D4}" srcId="{01203779-F6D5-4CB3-A678-F033C12988BB}" destId="{9685728F-C2EA-4F40-85C2-21CC82207B07}" srcOrd="3" destOrd="0" parTransId="{5F1CF1C8-F047-4D88-A034-3FA0D798A57F}" sibTransId="{E7D6B93F-E278-4954-A32A-D1530267335D}"/>
    <dgm:cxn modelId="{C571F24D-E01A-4241-90D5-FED511BA0D95}" type="presOf" srcId="{A85DFE80-1F61-4EE8-903F-20C152BF1EA6}" destId="{9D7A96A3-A2C1-4CBC-96AB-1CCD9D262C27}" srcOrd="0" destOrd="0" presId="urn:microsoft.com/office/officeart/2005/8/layout/hierarchy3"/>
    <dgm:cxn modelId="{384112A5-8547-407A-B43F-2D82985B5562}" type="presOf" srcId="{9685728F-C2EA-4F40-85C2-21CC82207B07}" destId="{9A9FC376-14FB-49C3-8B32-8C0AAE999C47}" srcOrd="0" destOrd="0" presId="urn:microsoft.com/office/officeart/2005/8/layout/hierarchy3"/>
    <dgm:cxn modelId="{68038802-A8F5-434B-9A63-1B7F8201B285}" srcId="{01203779-F6D5-4CB3-A678-F033C12988BB}" destId="{7D547C3E-7AFF-4567-A365-9F5F53CFF81A}" srcOrd="2" destOrd="0" parTransId="{D403661B-60A8-489E-B923-36D84771587B}" sibTransId="{7AF18AF8-9BE9-46D1-B74E-7571AEEE2B8F}"/>
    <dgm:cxn modelId="{37CCA2C2-1D76-45C6-853F-E7C600E2A946}" type="presOf" srcId="{01203779-F6D5-4CB3-A678-F033C12988BB}" destId="{11CB405B-F0A2-47B0-A5DD-DB156333FDF9}" srcOrd="1" destOrd="0" presId="urn:microsoft.com/office/officeart/2005/8/layout/hierarchy3"/>
    <dgm:cxn modelId="{3405E61D-B06F-4EF6-BF6B-90D49D02B40F}" srcId="{A48C49BC-E3FF-43C2-90AC-9A94CA3F2F37}" destId="{01203779-F6D5-4CB3-A678-F033C12988BB}" srcOrd="0" destOrd="0" parTransId="{DD55C5BC-5668-467D-9415-8569653EEC5C}" sibTransId="{3E551805-4F9B-46C1-8983-8C2EF1DDB0BA}"/>
    <dgm:cxn modelId="{C6C16B1D-C451-4CE5-BDCB-2AC423C84D60}" type="presOf" srcId="{5F1CF1C8-F047-4D88-A034-3FA0D798A57F}" destId="{0F9BA399-9245-4ABD-A61F-2787BE86B8A9}" srcOrd="0" destOrd="0" presId="urn:microsoft.com/office/officeart/2005/8/layout/hierarchy3"/>
    <dgm:cxn modelId="{9570A31F-9490-4DE6-A14F-58112C670319}" type="presOf" srcId="{01203779-F6D5-4CB3-A678-F033C12988BB}" destId="{D5A764CA-8C0E-4E83-90DE-BCCEB089C52F}" srcOrd="0" destOrd="0" presId="urn:microsoft.com/office/officeart/2005/8/layout/hierarchy3"/>
    <dgm:cxn modelId="{D379C6B2-D104-448A-B6A6-42A6F6D3F48F}" type="presOf" srcId="{73AA7AD2-B0A8-4264-A65A-C4E303F86159}" destId="{7DEC7336-9A23-4E3C-8299-9A243450C004}" srcOrd="0" destOrd="0" presId="urn:microsoft.com/office/officeart/2005/8/layout/hierarchy3"/>
    <dgm:cxn modelId="{13DD7246-5ABF-4C68-9769-DCC5679973CF}" type="presParOf" srcId="{2ADAF912-8ED9-4329-8E65-A1540E65796E}" destId="{E34AC1DC-6E78-4D49-83E3-FCF42C809333}" srcOrd="0" destOrd="0" presId="urn:microsoft.com/office/officeart/2005/8/layout/hierarchy3"/>
    <dgm:cxn modelId="{1A37CFBA-16E4-46DC-A8F4-BE6545915332}" type="presParOf" srcId="{E34AC1DC-6E78-4D49-83E3-FCF42C809333}" destId="{F3758DEB-CE90-4964-99C0-6EADB1F2CFC4}" srcOrd="0" destOrd="0" presId="urn:microsoft.com/office/officeart/2005/8/layout/hierarchy3"/>
    <dgm:cxn modelId="{4AC6016C-6C77-4131-8D43-6496020F8DC2}" type="presParOf" srcId="{F3758DEB-CE90-4964-99C0-6EADB1F2CFC4}" destId="{D5A764CA-8C0E-4E83-90DE-BCCEB089C52F}" srcOrd="0" destOrd="0" presId="urn:microsoft.com/office/officeart/2005/8/layout/hierarchy3"/>
    <dgm:cxn modelId="{6C68B2EF-1F74-4F44-8314-C471DFE000DF}" type="presParOf" srcId="{F3758DEB-CE90-4964-99C0-6EADB1F2CFC4}" destId="{11CB405B-F0A2-47B0-A5DD-DB156333FDF9}" srcOrd="1" destOrd="0" presId="urn:microsoft.com/office/officeart/2005/8/layout/hierarchy3"/>
    <dgm:cxn modelId="{3497207E-6E22-4B07-AF29-9BD0F709C297}" type="presParOf" srcId="{E34AC1DC-6E78-4D49-83E3-FCF42C809333}" destId="{89160CFF-BB21-44CF-B732-EFEA74753D39}" srcOrd="1" destOrd="0" presId="urn:microsoft.com/office/officeart/2005/8/layout/hierarchy3"/>
    <dgm:cxn modelId="{F98EB526-F327-49D0-8588-A78E4999191A}" type="presParOf" srcId="{89160CFF-BB21-44CF-B732-EFEA74753D39}" destId="{7DEC7336-9A23-4E3C-8299-9A243450C004}" srcOrd="0" destOrd="0" presId="urn:microsoft.com/office/officeart/2005/8/layout/hierarchy3"/>
    <dgm:cxn modelId="{3FAC5907-A6A8-4B2F-85D8-608C77C8B534}" type="presParOf" srcId="{89160CFF-BB21-44CF-B732-EFEA74753D39}" destId="{9D7A96A3-A2C1-4CBC-96AB-1CCD9D262C27}" srcOrd="1" destOrd="0" presId="urn:microsoft.com/office/officeart/2005/8/layout/hierarchy3"/>
    <dgm:cxn modelId="{5FF8B2D1-96CE-4631-B455-4D5C6380DD41}" type="presParOf" srcId="{89160CFF-BB21-44CF-B732-EFEA74753D39}" destId="{4B9D8D7C-5C42-4639-8CAF-503F2F733D60}" srcOrd="2" destOrd="0" presId="urn:microsoft.com/office/officeart/2005/8/layout/hierarchy3"/>
    <dgm:cxn modelId="{1EB207E7-6D73-424A-8CE2-7DF6AA001FE5}" type="presParOf" srcId="{89160CFF-BB21-44CF-B732-EFEA74753D39}" destId="{16969CA3-1EBC-4818-9EAB-821CA932159F}" srcOrd="3" destOrd="0" presId="urn:microsoft.com/office/officeart/2005/8/layout/hierarchy3"/>
    <dgm:cxn modelId="{287DFA09-4719-4464-9D40-A26CD30CD778}" type="presParOf" srcId="{89160CFF-BB21-44CF-B732-EFEA74753D39}" destId="{4065771D-73D9-4620-B36E-3465E90153AA}" srcOrd="4" destOrd="0" presId="urn:microsoft.com/office/officeart/2005/8/layout/hierarchy3"/>
    <dgm:cxn modelId="{6655EE71-46DF-46B2-9AC4-4C1961982137}" type="presParOf" srcId="{89160CFF-BB21-44CF-B732-EFEA74753D39}" destId="{F34841BA-E6A4-4722-8782-6822E565CF8A}" srcOrd="5" destOrd="0" presId="urn:microsoft.com/office/officeart/2005/8/layout/hierarchy3"/>
    <dgm:cxn modelId="{F9606D39-BB49-410C-BE6E-11EDBB323222}" type="presParOf" srcId="{89160CFF-BB21-44CF-B732-EFEA74753D39}" destId="{0F9BA399-9245-4ABD-A61F-2787BE86B8A9}" srcOrd="6" destOrd="0" presId="urn:microsoft.com/office/officeart/2005/8/layout/hierarchy3"/>
    <dgm:cxn modelId="{72E6FA37-E842-40A4-99D2-039CD169D2E9}" type="presParOf" srcId="{89160CFF-BB21-44CF-B732-EFEA74753D39}" destId="{9A9FC376-14FB-49C3-8B32-8C0AAE999C4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8C49BC-E3FF-43C2-90AC-9A94CA3F2F37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01203779-F6D5-4CB3-A678-F033C12988BB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 smtClean="0"/>
            <a:t>Individuelle Profilbildung</a:t>
          </a:r>
          <a:endParaRPr lang="de-DE" b="1" dirty="0"/>
        </a:p>
      </dgm:t>
    </dgm:pt>
    <dgm:pt modelId="{DD55C5BC-5668-467D-9415-8569653EEC5C}" type="parTrans" cxnId="{3405E61D-B06F-4EF6-BF6B-90D49D02B40F}">
      <dgm:prSet/>
      <dgm:spPr/>
      <dgm:t>
        <a:bodyPr/>
        <a:lstStyle/>
        <a:p>
          <a:endParaRPr lang="de-DE"/>
        </a:p>
      </dgm:t>
    </dgm:pt>
    <dgm:pt modelId="{3E551805-4F9B-46C1-8983-8C2EF1DDB0BA}" type="sibTrans" cxnId="{3405E61D-B06F-4EF6-BF6B-90D49D02B40F}">
      <dgm:prSet/>
      <dgm:spPr/>
      <dgm:t>
        <a:bodyPr/>
        <a:lstStyle/>
        <a:p>
          <a:endParaRPr lang="de-DE"/>
        </a:p>
      </dgm:t>
    </dgm:pt>
    <dgm:pt modelId="{A85DFE80-1F61-4EE8-903F-20C152BF1EA6}">
      <dgm:prSet phldrT="[Text]"/>
      <dgm:spPr/>
      <dgm:t>
        <a:bodyPr/>
        <a:lstStyle/>
        <a:p>
          <a:r>
            <a:rPr lang="de-DE" dirty="0" smtClean="0"/>
            <a:t>fremdsprachliches Profil</a:t>
          </a:r>
          <a:endParaRPr lang="de-DE" dirty="0"/>
        </a:p>
      </dgm:t>
    </dgm:pt>
    <dgm:pt modelId="{73AA7AD2-B0A8-4264-A65A-C4E303F86159}" type="parTrans" cxnId="{59A31850-2BD3-4C07-B3E1-A11D4FC92DAA}">
      <dgm:prSet/>
      <dgm:spPr/>
      <dgm:t>
        <a:bodyPr/>
        <a:lstStyle/>
        <a:p>
          <a:endParaRPr lang="de-DE"/>
        </a:p>
      </dgm:t>
    </dgm:pt>
    <dgm:pt modelId="{149194C6-6E12-4EC6-9757-C187B1374F57}" type="sibTrans" cxnId="{59A31850-2BD3-4C07-B3E1-A11D4FC92DAA}">
      <dgm:prSet/>
      <dgm:spPr/>
      <dgm:t>
        <a:bodyPr/>
        <a:lstStyle/>
        <a:p>
          <a:endParaRPr lang="de-DE"/>
        </a:p>
      </dgm:t>
    </dgm:pt>
    <dgm:pt modelId="{08837C88-07AB-479B-A60E-214179F218B4}">
      <dgm:prSet phldrT="[Text]"/>
      <dgm:spPr/>
      <dgm:t>
        <a:bodyPr/>
        <a:lstStyle/>
        <a:p>
          <a:r>
            <a:rPr lang="de-DE" dirty="0" smtClean="0"/>
            <a:t>naturwissenschaftliches Profil</a:t>
          </a:r>
          <a:endParaRPr lang="de-DE" dirty="0"/>
        </a:p>
      </dgm:t>
    </dgm:pt>
    <dgm:pt modelId="{A928ED89-02B2-4B6B-97A3-45976BB76D6E}" type="parTrans" cxnId="{CD7EAC72-F265-4B2D-90BB-776BB6E1C15B}">
      <dgm:prSet/>
      <dgm:spPr/>
      <dgm:t>
        <a:bodyPr/>
        <a:lstStyle/>
        <a:p>
          <a:endParaRPr lang="de-DE"/>
        </a:p>
      </dgm:t>
    </dgm:pt>
    <dgm:pt modelId="{19105246-4B76-4162-912C-7048FC4FA88C}" type="sibTrans" cxnId="{CD7EAC72-F265-4B2D-90BB-776BB6E1C15B}">
      <dgm:prSet/>
      <dgm:spPr/>
      <dgm:t>
        <a:bodyPr/>
        <a:lstStyle/>
        <a:p>
          <a:endParaRPr lang="de-DE"/>
        </a:p>
      </dgm:t>
    </dgm:pt>
    <dgm:pt modelId="{637C74C3-D0E8-4105-8E0E-FD09CA0112B9}">
      <dgm:prSet phldrT="[Text]"/>
      <dgm:spPr/>
      <dgm:t>
        <a:bodyPr/>
        <a:lstStyle/>
        <a:p>
          <a:r>
            <a:rPr lang="de-DE" dirty="0" smtClean="0"/>
            <a:t>sozialwissenschaftliches Profil</a:t>
          </a:r>
        </a:p>
      </dgm:t>
    </dgm:pt>
    <dgm:pt modelId="{D021F9C3-6C39-4BDD-9D22-CC41C1121EA1}" type="parTrans" cxnId="{9789C5DC-B8CB-45AA-BA6A-FB9DAE117E0C}">
      <dgm:prSet/>
      <dgm:spPr/>
      <dgm:t>
        <a:bodyPr/>
        <a:lstStyle/>
        <a:p>
          <a:endParaRPr lang="de-DE"/>
        </a:p>
      </dgm:t>
    </dgm:pt>
    <dgm:pt modelId="{3A55A104-499B-4CD2-B26A-0812EDF05A6C}" type="sibTrans" cxnId="{9789C5DC-B8CB-45AA-BA6A-FB9DAE117E0C}">
      <dgm:prSet/>
      <dgm:spPr/>
      <dgm:t>
        <a:bodyPr/>
        <a:lstStyle/>
        <a:p>
          <a:endParaRPr lang="de-DE"/>
        </a:p>
      </dgm:t>
    </dgm:pt>
    <dgm:pt modelId="{BF36D3D5-E292-4BE6-B2DA-60DBFA3ABF5A}">
      <dgm:prSet phldrT="[Text]"/>
      <dgm:spPr/>
      <dgm:t>
        <a:bodyPr/>
        <a:lstStyle/>
        <a:p>
          <a:r>
            <a:rPr lang="de-DE" dirty="0" smtClean="0"/>
            <a:t>technisches Profil</a:t>
          </a:r>
        </a:p>
      </dgm:t>
    </dgm:pt>
    <dgm:pt modelId="{7B5933B8-C159-4E04-BA6E-0AD4000E1B97}" type="parTrans" cxnId="{4FBAE210-0981-4735-B88F-DE90F00B0300}">
      <dgm:prSet/>
      <dgm:spPr/>
      <dgm:t>
        <a:bodyPr/>
        <a:lstStyle/>
        <a:p>
          <a:endParaRPr lang="de-DE"/>
        </a:p>
      </dgm:t>
    </dgm:pt>
    <dgm:pt modelId="{25606AEB-C8C1-43F8-AAAD-5C0BD62DB9E0}" type="sibTrans" cxnId="{4FBAE210-0981-4735-B88F-DE90F00B0300}">
      <dgm:prSet/>
      <dgm:spPr/>
      <dgm:t>
        <a:bodyPr/>
        <a:lstStyle/>
        <a:p>
          <a:endParaRPr lang="de-DE"/>
        </a:p>
      </dgm:t>
    </dgm:pt>
    <dgm:pt modelId="{DCF624AC-0AD7-48E0-B1A2-3F857E93546F}">
      <dgm:prSet phldrT="[Text]"/>
      <dgm:spPr/>
      <dgm:t>
        <a:bodyPr/>
        <a:lstStyle/>
        <a:p>
          <a:r>
            <a:rPr lang="de-DE" dirty="0" smtClean="0"/>
            <a:t>musikalisches Profil</a:t>
          </a:r>
        </a:p>
      </dgm:t>
    </dgm:pt>
    <dgm:pt modelId="{6AF08C06-801A-4E16-AEA6-97BFF05FE55C}" type="parTrans" cxnId="{EBFB7368-648D-4617-B9C2-8246E769A4C3}">
      <dgm:prSet/>
      <dgm:spPr/>
      <dgm:t>
        <a:bodyPr/>
        <a:lstStyle/>
        <a:p>
          <a:endParaRPr lang="de-DE"/>
        </a:p>
      </dgm:t>
    </dgm:pt>
    <dgm:pt modelId="{F2A007B1-AAE2-47BB-9F76-90BE9B24D944}" type="sibTrans" cxnId="{EBFB7368-648D-4617-B9C2-8246E769A4C3}">
      <dgm:prSet/>
      <dgm:spPr/>
      <dgm:t>
        <a:bodyPr/>
        <a:lstStyle/>
        <a:p>
          <a:endParaRPr lang="de-DE"/>
        </a:p>
      </dgm:t>
    </dgm:pt>
    <dgm:pt modelId="{E0012441-E74D-4E29-99E4-235266904561}">
      <dgm:prSet phldrT="[Text]"/>
      <dgm:spPr/>
      <dgm:t>
        <a:bodyPr/>
        <a:lstStyle/>
        <a:p>
          <a:r>
            <a:rPr lang="de-DE" dirty="0" smtClean="0"/>
            <a:t>Portfolioarbeit</a:t>
          </a:r>
          <a:endParaRPr lang="de-DE" dirty="0"/>
        </a:p>
      </dgm:t>
    </dgm:pt>
    <dgm:pt modelId="{484FFB33-693D-49C8-8B67-DE627F0CB8D8}" type="parTrans" cxnId="{BB57A297-90D3-4C9E-9895-F016747257B2}">
      <dgm:prSet/>
      <dgm:spPr/>
      <dgm:t>
        <a:bodyPr/>
        <a:lstStyle/>
        <a:p>
          <a:endParaRPr lang="de-DE"/>
        </a:p>
      </dgm:t>
    </dgm:pt>
    <dgm:pt modelId="{1D43245B-9C0A-4271-A9A2-0163A30AAEE9}" type="sibTrans" cxnId="{BB57A297-90D3-4C9E-9895-F016747257B2}">
      <dgm:prSet/>
      <dgm:spPr/>
      <dgm:t>
        <a:bodyPr/>
        <a:lstStyle/>
        <a:p>
          <a:endParaRPr lang="de-DE"/>
        </a:p>
      </dgm:t>
    </dgm:pt>
    <dgm:pt modelId="{2ADAF912-8ED9-4329-8E65-A1540E65796E}" type="pres">
      <dgm:prSet presAssocID="{A48C49BC-E3FF-43C2-90AC-9A94CA3F2F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34AC1DC-6E78-4D49-83E3-FCF42C809333}" type="pres">
      <dgm:prSet presAssocID="{01203779-F6D5-4CB3-A678-F033C12988BB}" presName="root" presStyleCnt="0"/>
      <dgm:spPr/>
      <dgm:t>
        <a:bodyPr/>
        <a:lstStyle/>
        <a:p>
          <a:endParaRPr lang="de-DE"/>
        </a:p>
      </dgm:t>
    </dgm:pt>
    <dgm:pt modelId="{F3758DEB-CE90-4964-99C0-6EADB1F2CFC4}" type="pres">
      <dgm:prSet presAssocID="{01203779-F6D5-4CB3-A678-F033C12988BB}" presName="rootComposite" presStyleCnt="0"/>
      <dgm:spPr/>
      <dgm:t>
        <a:bodyPr/>
        <a:lstStyle/>
        <a:p>
          <a:endParaRPr lang="de-DE"/>
        </a:p>
      </dgm:t>
    </dgm:pt>
    <dgm:pt modelId="{D5A764CA-8C0E-4E83-90DE-BCCEB089C52F}" type="pres">
      <dgm:prSet presAssocID="{01203779-F6D5-4CB3-A678-F033C12988BB}" presName="rootText" presStyleLbl="node1" presStyleIdx="0" presStyleCnt="1" custScaleX="409816"/>
      <dgm:spPr/>
      <dgm:t>
        <a:bodyPr/>
        <a:lstStyle/>
        <a:p>
          <a:endParaRPr lang="de-DE"/>
        </a:p>
      </dgm:t>
    </dgm:pt>
    <dgm:pt modelId="{11CB405B-F0A2-47B0-A5DD-DB156333FDF9}" type="pres">
      <dgm:prSet presAssocID="{01203779-F6D5-4CB3-A678-F033C12988BB}" presName="rootConnector" presStyleLbl="node1" presStyleIdx="0" presStyleCnt="1"/>
      <dgm:spPr/>
      <dgm:t>
        <a:bodyPr/>
        <a:lstStyle/>
        <a:p>
          <a:endParaRPr lang="de-DE"/>
        </a:p>
      </dgm:t>
    </dgm:pt>
    <dgm:pt modelId="{89160CFF-BB21-44CF-B732-EFEA74753D39}" type="pres">
      <dgm:prSet presAssocID="{01203779-F6D5-4CB3-A678-F033C12988BB}" presName="childShape" presStyleCnt="0"/>
      <dgm:spPr/>
      <dgm:t>
        <a:bodyPr/>
        <a:lstStyle/>
        <a:p>
          <a:endParaRPr lang="de-DE"/>
        </a:p>
      </dgm:t>
    </dgm:pt>
    <dgm:pt modelId="{5A631BD3-89DF-42C2-8168-B0413995C1AA}" type="pres">
      <dgm:prSet presAssocID="{484FFB33-693D-49C8-8B67-DE627F0CB8D8}" presName="Name13" presStyleLbl="parChTrans1D2" presStyleIdx="0" presStyleCnt="6"/>
      <dgm:spPr/>
      <dgm:t>
        <a:bodyPr/>
        <a:lstStyle/>
        <a:p>
          <a:endParaRPr lang="de-DE"/>
        </a:p>
      </dgm:t>
    </dgm:pt>
    <dgm:pt modelId="{7AE9900A-44D6-44B4-AF6A-3CCEB13A72DF}" type="pres">
      <dgm:prSet presAssocID="{E0012441-E74D-4E29-99E4-235266904561}" presName="childText" presStyleLbl="bgAcc1" presStyleIdx="0" presStyleCnt="6" custScaleX="4098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EC7336-9A23-4E3C-8299-9A243450C004}" type="pres">
      <dgm:prSet presAssocID="{73AA7AD2-B0A8-4264-A65A-C4E303F86159}" presName="Name13" presStyleLbl="parChTrans1D2" presStyleIdx="1" presStyleCnt="6"/>
      <dgm:spPr/>
      <dgm:t>
        <a:bodyPr/>
        <a:lstStyle/>
        <a:p>
          <a:endParaRPr lang="de-DE"/>
        </a:p>
      </dgm:t>
    </dgm:pt>
    <dgm:pt modelId="{9D7A96A3-A2C1-4CBC-96AB-1CCD9D262C27}" type="pres">
      <dgm:prSet presAssocID="{A85DFE80-1F61-4EE8-903F-20C152BF1EA6}" presName="childText" presStyleLbl="bgAcc1" presStyleIdx="1" presStyleCnt="6" custScaleX="4098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DE702D-BA20-47B3-8F08-82A2892A0F70}" type="pres">
      <dgm:prSet presAssocID="{A928ED89-02B2-4B6B-97A3-45976BB76D6E}" presName="Name13" presStyleLbl="parChTrans1D2" presStyleIdx="2" presStyleCnt="6"/>
      <dgm:spPr/>
      <dgm:t>
        <a:bodyPr/>
        <a:lstStyle/>
        <a:p>
          <a:endParaRPr lang="de-DE"/>
        </a:p>
      </dgm:t>
    </dgm:pt>
    <dgm:pt modelId="{DD3A1B56-12F4-4A47-B352-2D0069F50F43}" type="pres">
      <dgm:prSet presAssocID="{08837C88-07AB-479B-A60E-214179F218B4}" presName="childText" presStyleLbl="bgAcc1" presStyleIdx="2" presStyleCnt="6" custScaleX="409816" custLinFactNeighborX="-2015" custLinFactNeighborY="108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562773-3455-486D-B531-9049E2AD0587}" type="pres">
      <dgm:prSet presAssocID="{D021F9C3-6C39-4BDD-9D22-CC41C1121EA1}" presName="Name13" presStyleLbl="parChTrans1D2" presStyleIdx="3" presStyleCnt="6"/>
      <dgm:spPr/>
      <dgm:t>
        <a:bodyPr/>
        <a:lstStyle/>
        <a:p>
          <a:endParaRPr lang="de-DE"/>
        </a:p>
      </dgm:t>
    </dgm:pt>
    <dgm:pt modelId="{2300D940-BB20-452A-A1BD-E809CB2F1C71}" type="pres">
      <dgm:prSet presAssocID="{637C74C3-D0E8-4105-8E0E-FD09CA0112B9}" presName="childText" presStyleLbl="bgAcc1" presStyleIdx="3" presStyleCnt="6" custScaleX="4098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7C3135-742B-4932-874B-E65CD1555ECC}" type="pres">
      <dgm:prSet presAssocID="{7B5933B8-C159-4E04-BA6E-0AD4000E1B97}" presName="Name13" presStyleLbl="parChTrans1D2" presStyleIdx="4" presStyleCnt="6"/>
      <dgm:spPr/>
      <dgm:t>
        <a:bodyPr/>
        <a:lstStyle/>
        <a:p>
          <a:endParaRPr lang="de-DE"/>
        </a:p>
      </dgm:t>
    </dgm:pt>
    <dgm:pt modelId="{FB3C0114-9CE9-4AE3-AAE0-FD7E3D441785}" type="pres">
      <dgm:prSet presAssocID="{BF36D3D5-E292-4BE6-B2DA-60DBFA3ABF5A}" presName="childText" presStyleLbl="bgAcc1" presStyleIdx="4" presStyleCnt="6" custScaleX="4098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626CBF-CE32-4244-B412-EF7271B81BCC}" type="pres">
      <dgm:prSet presAssocID="{6AF08C06-801A-4E16-AEA6-97BFF05FE55C}" presName="Name13" presStyleLbl="parChTrans1D2" presStyleIdx="5" presStyleCnt="6"/>
      <dgm:spPr/>
      <dgm:t>
        <a:bodyPr/>
        <a:lstStyle/>
        <a:p>
          <a:endParaRPr lang="de-DE"/>
        </a:p>
      </dgm:t>
    </dgm:pt>
    <dgm:pt modelId="{9FD900D4-D190-4631-9800-88E9774B8700}" type="pres">
      <dgm:prSet presAssocID="{DCF624AC-0AD7-48E0-B1A2-3F857E93546F}" presName="childText" presStyleLbl="bgAcc1" presStyleIdx="5" presStyleCnt="6" custScaleX="4098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9928682-5DFD-4ADD-B18D-243B73BCA44B}" type="presOf" srcId="{E0012441-E74D-4E29-99E4-235266904561}" destId="{7AE9900A-44D6-44B4-AF6A-3CCEB13A72DF}" srcOrd="0" destOrd="0" presId="urn:microsoft.com/office/officeart/2005/8/layout/hierarchy3"/>
    <dgm:cxn modelId="{8C52AF71-04E2-4D51-8F12-683790E4292A}" type="presOf" srcId="{A85DFE80-1F61-4EE8-903F-20C152BF1EA6}" destId="{9D7A96A3-A2C1-4CBC-96AB-1CCD9D262C27}" srcOrd="0" destOrd="0" presId="urn:microsoft.com/office/officeart/2005/8/layout/hierarchy3"/>
    <dgm:cxn modelId="{4988083C-0D97-4146-8477-27BC25430645}" type="presOf" srcId="{A48C49BC-E3FF-43C2-90AC-9A94CA3F2F37}" destId="{2ADAF912-8ED9-4329-8E65-A1540E65796E}" srcOrd="0" destOrd="0" presId="urn:microsoft.com/office/officeart/2005/8/layout/hierarchy3"/>
    <dgm:cxn modelId="{CD7EAC72-F265-4B2D-90BB-776BB6E1C15B}" srcId="{01203779-F6D5-4CB3-A678-F033C12988BB}" destId="{08837C88-07AB-479B-A60E-214179F218B4}" srcOrd="2" destOrd="0" parTransId="{A928ED89-02B2-4B6B-97A3-45976BB76D6E}" sibTransId="{19105246-4B76-4162-912C-7048FC4FA88C}"/>
    <dgm:cxn modelId="{BB57A297-90D3-4C9E-9895-F016747257B2}" srcId="{01203779-F6D5-4CB3-A678-F033C12988BB}" destId="{E0012441-E74D-4E29-99E4-235266904561}" srcOrd="0" destOrd="0" parTransId="{484FFB33-693D-49C8-8B67-DE627F0CB8D8}" sibTransId="{1D43245B-9C0A-4271-A9A2-0163A30AAEE9}"/>
    <dgm:cxn modelId="{8DA59DC0-49C7-49EB-B2D9-4F3B68C16365}" type="presOf" srcId="{484FFB33-693D-49C8-8B67-DE627F0CB8D8}" destId="{5A631BD3-89DF-42C2-8168-B0413995C1AA}" srcOrd="0" destOrd="0" presId="urn:microsoft.com/office/officeart/2005/8/layout/hierarchy3"/>
    <dgm:cxn modelId="{060E221E-A90A-4B80-A921-EC7BF10A8A41}" type="presOf" srcId="{DCF624AC-0AD7-48E0-B1A2-3F857E93546F}" destId="{9FD900D4-D190-4631-9800-88E9774B8700}" srcOrd="0" destOrd="0" presId="urn:microsoft.com/office/officeart/2005/8/layout/hierarchy3"/>
    <dgm:cxn modelId="{6DDF78BE-63D2-4E4B-A0D5-53E9EFE3D57D}" type="presOf" srcId="{A928ED89-02B2-4B6B-97A3-45976BB76D6E}" destId="{33DE702D-BA20-47B3-8F08-82A2892A0F70}" srcOrd="0" destOrd="0" presId="urn:microsoft.com/office/officeart/2005/8/layout/hierarchy3"/>
    <dgm:cxn modelId="{59A31850-2BD3-4C07-B3E1-A11D4FC92DAA}" srcId="{01203779-F6D5-4CB3-A678-F033C12988BB}" destId="{A85DFE80-1F61-4EE8-903F-20C152BF1EA6}" srcOrd="1" destOrd="0" parTransId="{73AA7AD2-B0A8-4264-A65A-C4E303F86159}" sibTransId="{149194C6-6E12-4EC6-9757-C187B1374F57}"/>
    <dgm:cxn modelId="{E707A262-37BD-4143-935B-524501497B06}" type="presOf" srcId="{01203779-F6D5-4CB3-A678-F033C12988BB}" destId="{11CB405B-F0A2-47B0-A5DD-DB156333FDF9}" srcOrd="1" destOrd="0" presId="urn:microsoft.com/office/officeart/2005/8/layout/hierarchy3"/>
    <dgm:cxn modelId="{67B82F73-7FE8-49FD-ADA9-E9A068E22968}" type="presOf" srcId="{6AF08C06-801A-4E16-AEA6-97BFF05FE55C}" destId="{5C626CBF-CE32-4244-B412-EF7271B81BCC}" srcOrd="0" destOrd="0" presId="urn:microsoft.com/office/officeart/2005/8/layout/hierarchy3"/>
    <dgm:cxn modelId="{87B8DB1B-8A87-4EA2-BF91-DCF2E049014D}" type="presOf" srcId="{08837C88-07AB-479B-A60E-214179F218B4}" destId="{DD3A1B56-12F4-4A47-B352-2D0069F50F43}" srcOrd="0" destOrd="0" presId="urn:microsoft.com/office/officeart/2005/8/layout/hierarchy3"/>
    <dgm:cxn modelId="{4FBAE210-0981-4735-B88F-DE90F00B0300}" srcId="{01203779-F6D5-4CB3-A678-F033C12988BB}" destId="{BF36D3D5-E292-4BE6-B2DA-60DBFA3ABF5A}" srcOrd="4" destOrd="0" parTransId="{7B5933B8-C159-4E04-BA6E-0AD4000E1B97}" sibTransId="{25606AEB-C8C1-43F8-AAAD-5C0BD62DB9E0}"/>
    <dgm:cxn modelId="{CB5E989A-FD27-475B-A2F7-DC83DC687574}" type="presOf" srcId="{BF36D3D5-E292-4BE6-B2DA-60DBFA3ABF5A}" destId="{FB3C0114-9CE9-4AE3-AAE0-FD7E3D441785}" srcOrd="0" destOrd="0" presId="urn:microsoft.com/office/officeart/2005/8/layout/hierarchy3"/>
    <dgm:cxn modelId="{2ED61862-2A7D-4981-8023-C1AE41D3B968}" type="presOf" srcId="{637C74C3-D0E8-4105-8E0E-FD09CA0112B9}" destId="{2300D940-BB20-452A-A1BD-E809CB2F1C71}" srcOrd="0" destOrd="0" presId="urn:microsoft.com/office/officeart/2005/8/layout/hierarchy3"/>
    <dgm:cxn modelId="{161F213A-11A2-41E7-91EB-4687BED5D827}" type="presOf" srcId="{7B5933B8-C159-4E04-BA6E-0AD4000E1B97}" destId="{577C3135-742B-4932-874B-E65CD1555ECC}" srcOrd="0" destOrd="0" presId="urn:microsoft.com/office/officeart/2005/8/layout/hierarchy3"/>
    <dgm:cxn modelId="{9789C5DC-B8CB-45AA-BA6A-FB9DAE117E0C}" srcId="{01203779-F6D5-4CB3-A678-F033C12988BB}" destId="{637C74C3-D0E8-4105-8E0E-FD09CA0112B9}" srcOrd="3" destOrd="0" parTransId="{D021F9C3-6C39-4BDD-9D22-CC41C1121EA1}" sibTransId="{3A55A104-499B-4CD2-B26A-0812EDF05A6C}"/>
    <dgm:cxn modelId="{55F3CE95-BEC9-4BB8-B354-1A1532EFB204}" type="presOf" srcId="{73AA7AD2-B0A8-4264-A65A-C4E303F86159}" destId="{7DEC7336-9A23-4E3C-8299-9A243450C004}" srcOrd="0" destOrd="0" presId="urn:microsoft.com/office/officeart/2005/8/layout/hierarchy3"/>
    <dgm:cxn modelId="{EBFB7368-648D-4617-B9C2-8246E769A4C3}" srcId="{01203779-F6D5-4CB3-A678-F033C12988BB}" destId="{DCF624AC-0AD7-48E0-B1A2-3F857E93546F}" srcOrd="5" destOrd="0" parTransId="{6AF08C06-801A-4E16-AEA6-97BFF05FE55C}" sibTransId="{F2A007B1-AAE2-47BB-9F76-90BE9B24D944}"/>
    <dgm:cxn modelId="{B44A06C8-FE42-4A53-BDC2-69443A72AAF0}" type="presOf" srcId="{D021F9C3-6C39-4BDD-9D22-CC41C1121EA1}" destId="{E8562773-3455-486D-B531-9049E2AD0587}" srcOrd="0" destOrd="0" presId="urn:microsoft.com/office/officeart/2005/8/layout/hierarchy3"/>
    <dgm:cxn modelId="{3405E61D-B06F-4EF6-BF6B-90D49D02B40F}" srcId="{A48C49BC-E3FF-43C2-90AC-9A94CA3F2F37}" destId="{01203779-F6D5-4CB3-A678-F033C12988BB}" srcOrd="0" destOrd="0" parTransId="{DD55C5BC-5668-467D-9415-8569653EEC5C}" sibTransId="{3E551805-4F9B-46C1-8983-8C2EF1DDB0BA}"/>
    <dgm:cxn modelId="{6E0A5ECA-1AA9-4E4D-9B32-3E583685AA60}" type="presOf" srcId="{01203779-F6D5-4CB3-A678-F033C12988BB}" destId="{D5A764CA-8C0E-4E83-90DE-BCCEB089C52F}" srcOrd="0" destOrd="0" presId="urn:microsoft.com/office/officeart/2005/8/layout/hierarchy3"/>
    <dgm:cxn modelId="{310BAFF1-02E5-4602-8E99-092F8AD103A9}" type="presParOf" srcId="{2ADAF912-8ED9-4329-8E65-A1540E65796E}" destId="{E34AC1DC-6E78-4D49-83E3-FCF42C809333}" srcOrd="0" destOrd="0" presId="urn:microsoft.com/office/officeart/2005/8/layout/hierarchy3"/>
    <dgm:cxn modelId="{F9772BB4-45AF-4024-9556-A01618C8DF2B}" type="presParOf" srcId="{E34AC1DC-6E78-4D49-83E3-FCF42C809333}" destId="{F3758DEB-CE90-4964-99C0-6EADB1F2CFC4}" srcOrd="0" destOrd="0" presId="urn:microsoft.com/office/officeart/2005/8/layout/hierarchy3"/>
    <dgm:cxn modelId="{AE066AF1-ABF8-4437-80C4-E768BE6602AC}" type="presParOf" srcId="{F3758DEB-CE90-4964-99C0-6EADB1F2CFC4}" destId="{D5A764CA-8C0E-4E83-90DE-BCCEB089C52F}" srcOrd="0" destOrd="0" presId="urn:microsoft.com/office/officeart/2005/8/layout/hierarchy3"/>
    <dgm:cxn modelId="{B6F6F12C-A460-4805-912B-16DBD4D54991}" type="presParOf" srcId="{F3758DEB-CE90-4964-99C0-6EADB1F2CFC4}" destId="{11CB405B-F0A2-47B0-A5DD-DB156333FDF9}" srcOrd="1" destOrd="0" presId="urn:microsoft.com/office/officeart/2005/8/layout/hierarchy3"/>
    <dgm:cxn modelId="{AB93B3FA-4560-4817-A892-36C4BE6026E1}" type="presParOf" srcId="{E34AC1DC-6E78-4D49-83E3-FCF42C809333}" destId="{89160CFF-BB21-44CF-B732-EFEA74753D39}" srcOrd="1" destOrd="0" presId="urn:microsoft.com/office/officeart/2005/8/layout/hierarchy3"/>
    <dgm:cxn modelId="{092E0C84-1625-4140-A05B-A3482B40BE82}" type="presParOf" srcId="{89160CFF-BB21-44CF-B732-EFEA74753D39}" destId="{5A631BD3-89DF-42C2-8168-B0413995C1AA}" srcOrd="0" destOrd="0" presId="urn:microsoft.com/office/officeart/2005/8/layout/hierarchy3"/>
    <dgm:cxn modelId="{F4FDFBC3-42A5-409A-A6DE-20C2A8789B05}" type="presParOf" srcId="{89160CFF-BB21-44CF-B732-EFEA74753D39}" destId="{7AE9900A-44D6-44B4-AF6A-3CCEB13A72DF}" srcOrd="1" destOrd="0" presId="urn:microsoft.com/office/officeart/2005/8/layout/hierarchy3"/>
    <dgm:cxn modelId="{E9E36FD1-09EF-4A1F-86C3-6BA3D57CF42A}" type="presParOf" srcId="{89160CFF-BB21-44CF-B732-EFEA74753D39}" destId="{7DEC7336-9A23-4E3C-8299-9A243450C004}" srcOrd="2" destOrd="0" presId="urn:microsoft.com/office/officeart/2005/8/layout/hierarchy3"/>
    <dgm:cxn modelId="{3E7515A6-D5E0-487C-B5AB-3055526F0D9A}" type="presParOf" srcId="{89160CFF-BB21-44CF-B732-EFEA74753D39}" destId="{9D7A96A3-A2C1-4CBC-96AB-1CCD9D262C27}" srcOrd="3" destOrd="0" presId="urn:microsoft.com/office/officeart/2005/8/layout/hierarchy3"/>
    <dgm:cxn modelId="{3389E134-57BD-4BD3-9994-410B1FB79F28}" type="presParOf" srcId="{89160CFF-BB21-44CF-B732-EFEA74753D39}" destId="{33DE702D-BA20-47B3-8F08-82A2892A0F70}" srcOrd="4" destOrd="0" presId="urn:microsoft.com/office/officeart/2005/8/layout/hierarchy3"/>
    <dgm:cxn modelId="{264E38F3-C6E2-45DE-B12D-2EB8A39587BC}" type="presParOf" srcId="{89160CFF-BB21-44CF-B732-EFEA74753D39}" destId="{DD3A1B56-12F4-4A47-B352-2D0069F50F43}" srcOrd="5" destOrd="0" presId="urn:microsoft.com/office/officeart/2005/8/layout/hierarchy3"/>
    <dgm:cxn modelId="{AA10B4AD-18E2-45EE-A6DB-FE8EEBECBAE8}" type="presParOf" srcId="{89160CFF-BB21-44CF-B732-EFEA74753D39}" destId="{E8562773-3455-486D-B531-9049E2AD0587}" srcOrd="6" destOrd="0" presId="urn:microsoft.com/office/officeart/2005/8/layout/hierarchy3"/>
    <dgm:cxn modelId="{2DD88C1E-6CBD-4B2E-A241-4232D0CBBB16}" type="presParOf" srcId="{89160CFF-BB21-44CF-B732-EFEA74753D39}" destId="{2300D940-BB20-452A-A1BD-E809CB2F1C71}" srcOrd="7" destOrd="0" presId="urn:microsoft.com/office/officeart/2005/8/layout/hierarchy3"/>
    <dgm:cxn modelId="{9A088DAC-94ED-40D2-BC35-C1DB1DD10A1E}" type="presParOf" srcId="{89160CFF-BB21-44CF-B732-EFEA74753D39}" destId="{577C3135-742B-4932-874B-E65CD1555ECC}" srcOrd="8" destOrd="0" presId="urn:microsoft.com/office/officeart/2005/8/layout/hierarchy3"/>
    <dgm:cxn modelId="{44157FC5-8FDA-483C-B4F2-73118EBAA9A8}" type="presParOf" srcId="{89160CFF-BB21-44CF-B732-EFEA74753D39}" destId="{FB3C0114-9CE9-4AE3-AAE0-FD7E3D441785}" srcOrd="9" destOrd="0" presId="urn:microsoft.com/office/officeart/2005/8/layout/hierarchy3"/>
    <dgm:cxn modelId="{7694EEFA-B95C-45A9-89CB-5BF813C56A61}" type="presParOf" srcId="{89160CFF-BB21-44CF-B732-EFEA74753D39}" destId="{5C626CBF-CE32-4244-B412-EF7271B81BCC}" srcOrd="10" destOrd="0" presId="urn:microsoft.com/office/officeart/2005/8/layout/hierarchy3"/>
    <dgm:cxn modelId="{52D8E7A3-5EEB-4253-8A74-869A071AD9A7}" type="presParOf" srcId="{89160CFF-BB21-44CF-B732-EFEA74753D39}" destId="{9FD900D4-D190-4631-9800-88E9774B8700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8C49BC-E3FF-43C2-90AC-9A94CA3F2F37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01203779-F6D5-4CB3-A678-F033C12988BB}">
      <dgm:prSet phldrT="[Text]"/>
      <dgm:spPr>
        <a:solidFill>
          <a:schemeClr val="accent5"/>
        </a:solidFill>
      </dgm:spPr>
      <dgm:t>
        <a:bodyPr/>
        <a:lstStyle/>
        <a:p>
          <a:r>
            <a:rPr lang="de-DE" b="1" dirty="0" smtClean="0"/>
            <a:t>(Selbst)Einschätzung, Beratung, Förderung</a:t>
          </a:r>
          <a:endParaRPr lang="de-DE" b="1" dirty="0"/>
        </a:p>
      </dgm:t>
    </dgm:pt>
    <dgm:pt modelId="{DD55C5BC-5668-467D-9415-8569653EEC5C}" type="parTrans" cxnId="{3405E61D-B06F-4EF6-BF6B-90D49D02B40F}">
      <dgm:prSet/>
      <dgm:spPr/>
      <dgm:t>
        <a:bodyPr/>
        <a:lstStyle/>
        <a:p>
          <a:endParaRPr lang="de-DE"/>
        </a:p>
      </dgm:t>
    </dgm:pt>
    <dgm:pt modelId="{3E551805-4F9B-46C1-8983-8C2EF1DDB0BA}" type="sibTrans" cxnId="{3405E61D-B06F-4EF6-BF6B-90D49D02B40F}">
      <dgm:prSet/>
      <dgm:spPr/>
      <dgm:t>
        <a:bodyPr/>
        <a:lstStyle/>
        <a:p>
          <a:endParaRPr lang="de-DE"/>
        </a:p>
      </dgm:t>
    </dgm:pt>
    <dgm:pt modelId="{A85DFE80-1F61-4EE8-903F-20C152BF1EA6}">
      <dgm:prSet phldrT="[Text]"/>
      <dgm:spPr/>
      <dgm:t>
        <a:bodyPr/>
        <a:lstStyle/>
        <a:p>
          <a:pPr algn="l"/>
          <a:r>
            <a:rPr lang="de-DE" b="0" dirty="0" smtClean="0"/>
            <a:t>Selbsteinschätzung und Feedback durch Lernerfolgsberichte</a:t>
          </a:r>
        </a:p>
      </dgm:t>
    </dgm:pt>
    <dgm:pt modelId="{73AA7AD2-B0A8-4264-A65A-C4E303F86159}" type="parTrans" cxnId="{59A31850-2BD3-4C07-B3E1-A11D4FC92DAA}">
      <dgm:prSet/>
      <dgm:spPr/>
      <dgm:t>
        <a:bodyPr/>
        <a:lstStyle/>
        <a:p>
          <a:endParaRPr lang="de-DE"/>
        </a:p>
      </dgm:t>
    </dgm:pt>
    <dgm:pt modelId="{149194C6-6E12-4EC6-9757-C187B1374F57}" type="sibTrans" cxnId="{59A31850-2BD3-4C07-B3E1-A11D4FC92DAA}">
      <dgm:prSet/>
      <dgm:spPr/>
      <dgm:t>
        <a:bodyPr/>
        <a:lstStyle/>
        <a:p>
          <a:endParaRPr lang="de-DE"/>
        </a:p>
      </dgm:t>
    </dgm:pt>
    <dgm:pt modelId="{E9A95C2F-A2CE-44F5-BDDF-B6305319126B}">
      <dgm:prSet phldrT="[Text]"/>
      <dgm:spPr/>
      <dgm:t>
        <a:bodyPr/>
        <a:lstStyle/>
        <a:p>
          <a:pPr algn="l"/>
          <a:r>
            <a:rPr lang="de-DE" b="0" dirty="0" smtClean="0"/>
            <a:t>Beratung im Lernentwicklungs- und Zeugnisgespräch</a:t>
          </a:r>
        </a:p>
      </dgm:t>
    </dgm:pt>
    <dgm:pt modelId="{8293492C-2C48-4685-8153-144ECBA44E3B}" type="parTrans" cxnId="{0B03D347-A065-4093-88CA-9AAAEC338FED}">
      <dgm:prSet/>
      <dgm:spPr/>
      <dgm:t>
        <a:bodyPr/>
        <a:lstStyle/>
        <a:p>
          <a:endParaRPr lang="de-DE"/>
        </a:p>
      </dgm:t>
    </dgm:pt>
    <dgm:pt modelId="{6F89C990-9CE4-47DA-BD6D-7DE303C7BB0C}" type="sibTrans" cxnId="{0B03D347-A065-4093-88CA-9AAAEC338FED}">
      <dgm:prSet/>
      <dgm:spPr/>
      <dgm:t>
        <a:bodyPr/>
        <a:lstStyle/>
        <a:p>
          <a:endParaRPr lang="de-DE"/>
        </a:p>
      </dgm:t>
    </dgm:pt>
    <dgm:pt modelId="{99BA85B9-B269-430E-8764-8B3EC9491C65}">
      <dgm:prSet phldrT="[Text]"/>
      <dgm:spPr/>
      <dgm:t>
        <a:bodyPr/>
        <a:lstStyle/>
        <a:p>
          <a:pPr algn="l"/>
          <a:r>
            <a:rPr lang="de-DE" b="0" dirty="0" smtClean="0"/>
            <a:t>Förderung zur Übernahme von Verantwortung</a:t>
          </a:r>
        </a:p>
      </dgm:t>
    </dgm:pt>
    <dgm:pt modelId="{DB499A3D-67E1-4447-B982-352DBD9E0396}" type="parTrans" cxnId="{50C9B378-AD28-4B9F-BE3E-E67F0FB1389D}">
      <dgm:prSet/>
      <dgm:spPr/>
      <dgm:t>
        <a:bodyPr/>
        <a:lstStyle/>
        <a:p>
          <a:endParaRPr lang="de-DE"/>
        </a:p>
      </dgm:t>
    </dgm:pt>
    <dgm:pt modelId="{A9066DAD-F1CB-4CC5-A740-2EEA5387ACDB}" type="sibTrans" cxnId="{50C9B378-AD28-4B9F-BE3E-E67F0FB1389D}">
      <dgm:prSet/>
      <dgm:spPr/>
      <dgm:t>
        <a:bodyPr/>
        <a:lstStyle/>
        <a:p>
          <a:endParaRPr lang="de-DE"/>
        </a:p>
      </dgm:t>
    </dgm:pt>
    <dgm:pt modelId="{2ADAF912-8ED9-4329-8E65-A1540E65796E}" type="pres">
      <dgm:prSet presAssocID="{A48C49BC-E3FF-43C2-90AC-9A94CA3F2F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34AC1DC-6E78-4D49-83E3-FCF42C809333}" type="pres">
      <dgm:prSet presAssocID="{01203779-F6D5-4CB3-A678-F033C12988BB}" presName="root" presStyleCnt="0"/>
      <dgm:spPr/>
      <dgm:t>
        <a:bodyPr/>
        <a:lstStyle/>
        <a:p>
          <a:endParaRPr lang="de-DE"/>
        </a:p>
      </dgm:t>
    </dgm:pt>
    <dgm:pt modelId="{F3758DEB-CE90-4964-99C0-6EADB1F2CFC4}" type="pres">
      <dgm:prSet presAssocID="{01203779-F6D5-4CB3-A678-F033C12988BB}" presName="rootComposite" presStyleCnt="0"/>
      <dgm:spPr/>
      <dgm:t>
        <a:bodyPr/>
        <a:lstStyle/>
        <a:p>
          <a:endParaRPr lang="de-DE"/>
        </a:p>
      </dgm:t>
    </dgm:pt>
    <dgm:pt modelId="{D5A764CA-8C0E-4E83-90DE-BCCEB089C52F}" type="pres">
      <dgm:prSet presAssocID="{01203779-F6D5-4CB3-A678-F033C12988BB}" presName="rootText" presStyleLbl="node1" presStyleIdx="0" presStyleCnt="1" custScaleX="434359"/>
      <dgm:spPr/>
      <dgm:t>
        <a:bodyPr/>
        <a:lstStyle/>
        <a:p>
          <a:endParaRPr lang="de-DE"/>
        </a:p>
      </dgm:t>
    </dgm:pt>
    <dgm:pt modelId="{11CB405B-F0A2-47B0-A5DD-DB156333FDF9}" type="pres">
      <dgm:prSet presAssocID="{01203779-F6D5-4CB3-A678-F033C12988BB}" presName="rootConnector" presStyleLbl="node1" presStyleIdx="0" presStyleCnt="1"/>
      <dgm:spPr/>
      <dgm:t>
        <a:bodyPr/>
        <a:lstStyle/>
        <a:p>
          <a:endParaRPr lang="de-DE"/>
        </a:p>
      </dgm:t>
    </dgm:pt>
    <dgm:pt modelId="{89160CFF-BB21-44CF-B732-EFEA74753D39}" type="pres">
      <dgm:prSet presAssocID="{01203779-F6D5-4CB3-A678-F033C12988BB}" presName="childShape" presStyleCnt="0"/>
      <dgm:spPr/>
      <dgm:t>
        <a:bodyPr/>
        <a:lstStyle/>
        <a:p>
          <a:endParaRPr lang="de-DE"/>
        </a:p>
      </dgm:t>
    </dgm:pt>
    <dgm:pt modelId="{7DEC7336-9A23-4E3C-8299-9A243450C004}" type="pres">
      <dgm:prSet presAssocID="{73AA7AD2-B0A8-4264-A65A-C4E303F86159}" presName="Name13" presStyleLbl="parChTrans1D2" presStyleIdx="0" presStyleCnt="3"/>
      <dgm:spPr/>
      <dgm:t>
        <a:bodyPr/>
        <a:lstStyle/>
        <a:p>
          <a:endParaRPr lang="de-DE"/>
        </a:p>
      </dgm:t>
    </dgm:pt>
    <dgm:pt modelId="{9D7A96A3-A2C1-4CBC-96AB-1CCD9D262C27}" type="pres">
      <dgm:prSet presAssocID="{A85DFE80-1F61-4EE8-903F-20C152BF1EA6}" presName="childText" presStyleLbl="bgAcc1" presStyleIdx="0" presStyleCnt="3" custScaleX="43435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5C90AF-866F-4E01-82A3-D9204114BB30}" type="pres">
      <dgm:prSet presAssocID="{8293492C-2C48-4685-8153-144ECBA44E3B}" presName="Name13" presStyleLbl="parChTrans1D2" presStyleIdx="1" presStyleCnt="3"/>
      <dgm:spPr/>
      <dgm:t>
        <a:bodyPr/>
        <a:lstStyle/>
        <a:p>
          <a:endParaRPr lang="de-DE"/>
        </a:p>
      </dgm:t>
    </dgm:pt>
    <dgm:pt modelId="{8E1D21A8-F1CA-45A8-A4E1-DB50C0268A81}" type="pres">
      <dgm:prSet presAssocID="{E9A95C2F-A2CE-44F5-BDDF-B6305319126B}" presName="childText" presStyleLbl="bgAcc1" presStyleIdx="1" presStyleCnt="3" custScaleX="43562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AF9823-3CF0-41AA-AB43-5E7A1EB97527}" type="pres">
      <dgm:prSet presAssocID="{DB499A3D-67E1-4447-B982-352DBD9E0396}" presName="Name13" presStyleLbl="parChTrans1D2" presStyleIdx="2" presStyleCnt="3"/>
      <dgm:spPr/>
      <dgm:t>
        <a:bodyPr/>
        <a:lstStyle/>
        <a:p>
          <a:endParaRPr lang="de-DE"/>
        </a:p>
      </dgm:t>
    </dgm:pt>
    <dgm:pt modelId="{6A0052C3-01F6-4C98-B41E-2D8AC46922DF}" type="pres">
      <dgm:prSet presAssocID="{99BA85B9-B269-430E-8764-8B3EC9491C65}" presName="childText" presStyleLbl="bgAcc1" presStyleIdx="2" presStyleCnt="3" custScaleX="43562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2BFBB8F-94BC-403F-BAB1-76E8B3E06CE5}" type="presOf" srcId="{01203779-F6D5-4CB3-A678-F033C12988BB}" destId="{D5A764CA-8C0E-4E83-90DE-BCCEB089C52F}" srcOrd="0" destOrd="0" presId="urn:microsoft.com/office/officeart/2005/8/layout/hierarchy3"/>
    <dgm:cxn modelId="{B21F46A6-5EBE-4FE4-9AF6-6EDF19CE44D5}" type="presOf" srcId="{E9A95C2F-A2CE-44F5-BDDF-B6305319126B}" destId="{8E1D21A8-F1CA-45A8-A4E1-DB50C0268A81}" srcOrd="0" destOrd="0" presId="urn:microsoft.com/office/officeart/2005/8/layout/hierarchy3"/>
    <dgm:cxn modelId="{59A31850-2BD3-4C07-B3E1-A11D4FC92DAA}" srcId="{01203779-F6D5-4CB3-A678-F033C12988BB}" destId="{A85DFE80-1F61-4EE8-903F-20C152BF1EA6}" srcOrd="0" destOrd="0" parTransId="{73AA7AD2-B0A8-4264-A65A-C4E303F86159}" sibTransId="{149194C6-6E12-4EC6-9757-C187B1374F57}"/>
    <dgm:cxn modelId="{BF6067B2-E74D-49FD-AB03-0496C6E4506A}" type="presOf" srcId="{DB499A3D-67E1-4447-B982-352DBD9E0396}" destId="{9AAF9823-3CF0-41AA-AB43-5E7A1EB97527}" srcOrd="0" destOrd="0" presId="urn:microsoft.com/office/officeart/2005/8/layout/hierarchy3"/>
    <dgm:cxn modelId="{ABDAB856-D666-461F-8810-B3CCFD7048CD}" type="presOf" srcId="{A85DFE80-1F61-4EE8-903F-20C152BF1EA6}" destId="{9D7A96A3-A2C1-4CBC-96AB-1CCD9D262C27}" srcOrd="0" destOrd="0" presId="urn:microsoft.com/office/officeart/2005/8/layout/hierarchy3"/>
    <dgm:cxn modelId="{4586893B-F430-4DAF-BFAF-C94A78E1077F}" type="presOf" srcId="{73AA7AD2-B0A8-4264-A65A-C4E303F86159}" destId="{7DEC7336-9A23-4E3C-8299-9A243450C004}" srcOrd="0" destOrd="0" presId="urn:microsoft.com/office/officeart/2005/8/layout/hierarchy3"/>
    <dgm:cxn modelId="{50C9B378-AD28-4B9F-BE3E-E67F0FB1389D}" srcId="{01203779-F6D5-4CB3-A678-F033C12988BB}" destId="{99BA85B9-B269-430E-8764-8B3EC9491C65}" srcOrd="2" destOrd="0" parTransId="{DB499A3D-67E1-4447-B982-352DBD9E0396}" sibTransId="{A9066DAD-F1CB-4CC5-A740-2EEA5387ACDB}"/>
    <dgm:cxn modelId="{0E18E3A6-6324-433C-BBBC-43BCE6E7F031}" type="presOf" srcId="{01203779-F6D5-4CB3-A678-F033C12988BB}" destId="{11CB405B-F0A2-47B0-A5DD-DB156333FDF9}" srcOrd="1" destOrd="0" presId="urn:microsoft.com/office/officeart/2005/8/layout/hierarchy3"/>
    <dgm:cxn modelId="{6FDC6729-575C-4BC3-8FFE-30F29F14C3F4}" type="presOf" srcId="{99BA85B9-B269-430E-8764-8B3EC9491C65}" destId="{6A0052C3-01F6-4C98-B41E-2D8AC46922DF}" srcOrd="0" destOrd="0" presId="urn:microsoft.com/office/officeart/2005/8/layout/hierarchy3"/>
    <dgm:cxn modelId="{0B03D347-A065-4093-88CA-9AAAEC338FED}" srcId="{01203779-F6D5-4CB3-A678-F033C12988BB}" destId="{E9A95C2F-A2CE-44F5-BDDF-B6305319126B}" srcOrd="1" destOrd="0" parTransId="{8293492C-2C48-4685-8153-144ECBA44E3B}" sibTransId="{6F89C990-9CE4-47DA-BD6D-7DE303C7BB0C}"/>
    <dgm:cxn modelId="{3405E61D-B06F-4EF6-BF6B-90D49D02B40F}" srcId="{A48C49BC-E3FF-43C2-90AC-9A94CA3F2F37}" destId="{01203779-F6D5-4CB3-A678-F033C12988BB}" srcOrd="0" destOrd="0" parTransId="{DD55C5BC-5668-467D-9415-8569653EEC5C}" sibTransId="{3E551805-4F9B-46C1-8983-8C2EF1DDB0BA}"/>
    <dgm:cxn modelId="{970F01DD-3753-4CC5-A293-55814392AD44}" type="presOf" srcId="{A48C49BC-E3FF-43C2-90AC-9A94CA3F2F37}" destId="{2ADAF912-8ED9-4329-8E65-A1540E65796E}" srcOrd="0" destOrd="0" presId="urn:microsoft.com/office/officeart/2005/8/layout/hierarchy3"/>
    <dgm:cxn modelId="{8839AD2E-4588-4237-8CCA-7E94E93FD107}" type="presOf" srcId="{8293492C-2C48-4685-8153-144ECBA44E3B}" destId="{CE5C90AF-866F-4E01-82A3-D9204114BB30}" srcOrd="0" destOrd="0" presId="urn:microsoft.com/office/officeart/2005/8/layout/hierarchy3"/>
    <dgm:cxn modelId="{F451B6F8-9B88-42CD-A1D9-4B1BA17C474E}" type="presParOf" srcId="{2ADAF912-8ED9-4329-8E65-A1540E65796E}" destId="{E34AC1DC-6E78-4D49-83E3-FCF42C809333}" srcOrd="0" destOrd="0" presId="urn:microsoft.com/office/officeart/2005/8/layout/hierarchy3"/>
    <dgm:cxn modelId="{B448C546-17ED-4401-B226-EEA60096ECFD}" type="presParOf" srcId="{E34AC1DC-6E78-4D49-83E3-FCF42C809333}" destId="{F3758DEB-CE90-4964-99C0-6EADB1F2CFC4}" srcOrd="0" destOrd="0" presId="urn:microsoft.com/office/officeart/2005/8/layout/hierarchy3"/>
    <dgm:cxn modelId="{BA5EEAFF-526A-43CB-A86F-F74231E1B335}" type="presParOf" srcId="{F3758DEB-CE90-4964-99C0-6EADB1F2CFC4}" destId="{D5A764CA-8C0E-4E83-90DE-BCCEB089C52F}" srcOrd="0" destOrd="0" presId="urn:microsoft.com/office/officeart/2005/8/layout/hierarchy3"/>
    <dgm:cxn modelId="{61DD599C-E756-4A73-BB31-21982C3C650D}" type="presParOf" srcId="{F3758DEB-CE90-4964-99C0-6EADB1F2CFC4}" destId="{11CB405B-F0A2-47B0-A5DD-DB156333FDF9}" srcOrd="1" destOrd="0" presId="urn:microsoft.com/office/officeart/2005/8/layout/hierarchy3"/>
    <dgm:cxn modelId="{D917613A-BCF2-44B4-8A26-0CC2F3B3251D}" type="presParOf" srcId="{E34AC1DC-6E78-4D49-83E3-FCF42C809333}" destId="{89160CFF-BB21-44CF-B732-EFEA74753D39}" srcOrd="1" destOrd="0" presId="urn:microsoft.com/office/officeart/2005/8/layout/hierarchy3"/>
    <dgm:cxn modelId="{A666875B-2B61-4B6E-BD76-20B6B4B9ED7F}" type="presParOf" srcId="{89160CFF-BB21-44CF-B732-EFEA74753D39}" destId="{7DEC7336-9A23-4E3C-8299-9A243450C004}" srcOrd="0" destOrd="0" presId="urn:microsoft.com/office/officeart/2005/8/layout/hierarchy3"/>
    <dgm:cxn modelId="{3A3C4A09-423E-47AE-9EED-C2CDA01F8540}" type="presParOf" srcId="{89160CFF-BB21-44CF-B732-EFEA74753D39}" destId="{9D7A96A3-A2C1-4CBC-96AB-1CCD9D262C27}" srcOrd="1" destOrd="0" presId="urn:microsoft.com/office/officeart/2005/8/layout/hierarchy3"/>
    <dgm:cxn modelId="{FF328AD8-68AE-44CE-8068-697C41DDD615}" type="presParOf" srcId="{89160CFF-BB21-44CF-B732-EFEA74753D39}" destId="{CE5C90AF-866F-4E01-82A3-D9204114BB30}" srcOrd="2" destOrd="0" presId="urn:microsoft.com/office/officeart/2005/8/layout/hierarchy3"/>
    <dgm:cxn modelId="{F6370E7F-D76A-4821-B76D-9F58F752072D}" type="presParOf" srcId="{89160CFF-BB21-44CF-B732-EFEA74753D39}" destId="{8E1D21A8-F1CA-45A8-A4E1-DB50C0268A81}" srcOrd="3" destOrd="0" presId="urn:microsoft.com/office/officeart/2005/8/layout/hierarchy3"/>
    <dgm:cxn modelId="{32B14624-8541-4DFC-84D6-0AE98ADEEA96}" type="presParOf" srcId="{89160CFF-BB21-44CF-B732-EFEA74753D39}" destId="{9AAF9823-3CF0-41AA-AB43-5E7A1EB97527}" srcOrd="4" destOrd="0" presId="urn:microsoft.com/office/officeart/2005/8/layout/hierarchy3"/>
    <dgm:cxn modelId="{DB58D815-3981-4F39-A593-859F11E16059}" type="presParOf" srcId="{89160CFF-BB21-44CF-B732-EFEA74753D39}" destId="{6A0052C3-01F6-4C98-B41E-2D8AC46922D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8C49BC-E3FF-43C2-90AC-9A94CA3F2F37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01203779-F6D5-4CB3-A678-F033C12988BB}">
      <dgm:prSet phldrT="[Text]"/>
      <dgm:spPr>
        <a:solidFill>
          <a:schemeClr val="accent6"/>
        </a:solidFill>
      </dgm:spPr>
      <dgm:t>
        <a:bodyPr/>
        <a:lstStyle/>
        <a:p>
          <a:r>
            <a:rPr lang="de-DE" b="0" dirty="0" smtClean="0"/>
            <a:t>Individuelle Leistungsbewertung</a:t>
          </a:r>
          <a:endParaRPr lang="de-DE" b="0" dirty="0"/>
        </a:p>
      </dgm:t>
    </dgm:pt>
    <dgm:pt modelId="{DD55C5BC-5668-467D-9415-8569653EEC5C}" type="parTrans" cxnId="{3405E61D-B06F-4EF6-BF6B-90D49D02B40F}">
      <dgm:prSet/>
      <dgm:spPr/>
      <dgm:t>
        <a:bodyPr/>
        <a:lstStyle/>
        <a:p>
          <a:endParaRPr lang="de-DE"/>
        </a:p>
      </dgm:t>
    </dgm:pt>
    <dgm:pt modelId="{3E551805-4F9B-46C1-8983-8C2EF1DDB0BA}" type="sibTrans" cxnId="{3405E61D-B06F-4EF6-BF6B-90D49D02B40F}">
      <dgm:prSet/>
      <dgm:spPr/>
      <dgm:t>
        <a:bodyPr/>
        <a:lstStyle/>
        <a:p>
          <a:endParaRPr lang="de-DE"/>
        </a:p>
      </dgm:t>
    </dgm:pt>
    <dgm:pt modelId="{97155FB4-9A60-4435-8871-A4D420F72020}">
      <dgm:prSet phldrT="[Text]" custT="1"/>
      <dgm:spPr/>
      <dgm:t>
        <a:bodyPr/>
        <a:lstStyle/>
        <a:p>
          <a:pPr algn="l"/>
          <a:r>
            <a:rPr lang="de-DE" sz="3200" b="0" dirty="0" smtClean="0"/>
            <a:t>Portfolio</a:t>
          </a:r>
        </a:p>
      </dgm:t>
    </dgm:pt>
    <dgm:pt modelId="{43C7894B-BE1F-4269-BC69-A4C478021CB5}" type="parTrans" cxnId="{9C6250F6-3B6F-4943-A586-89711763D2B2}">
      <dgm:prSet/>
      <dgm:spPr/>
      <dgm:t>
        <a:bodyPr/>
        <a:lstStyle/>
        <a:p>
          <a:endParaRPr lang="de-DE"/>
        </a:p>
      </dgm:t>
    </dgm:pt>
    <dgm:pt modelId="{19F6CB18-CC93-41A4-9D4E-5A7BF67B09F9}" type="sibTrans" cxnId="{9C6250F6-3B6F-4943-A586-89711763D2B2}">
      <dgm:prSet/>
      <dgm:spPr/>
      <dgm:t>
        <a:bodyPr/>
        <a:lstStyle/>
        <a:p>
          <a:endParaRPr lang="de-DE"/>
        </a:p>
      </dgm:t>
    </dgm:pt>
    <dgm:pt modelId="{86EB4239-140C-493F-8FD0-6B5082677F10}">
      <dgm:prSet phldrT="[Text]" custT="1"/>
      <dgm:spPr/>
      <dgm:t>
        <a:bodyPr/>
        <a:lstStyle/>
        <a:p>
          <a:pPr algn="l"/>
          <a:r>
            <a:rPr lang="de-DE" sz="3200" b="0" dirty="0" smtClean="0"/>
            <a:t>kompetenzorientierte Zeugnisse</a:t>
          </a:r>
        </a:p>
      </dgm:t>
    </dgm:pt>
    <dgm:pt modelId="{B179A5F2-8015-4D55-B9B1-6280904E2CD7}" type="parTrans" cxnId="{D5025D82-3108-4361-9EE7-78450267A512}">
      <dgm:prSet/>
      <dgm:spPr/>
      <dgm:t>
        <a:bodyPr/>
        <a:lstStyle/>
        <a:p>
          <a:endParaRPr lang="de-DE"/>
        </a:p>
      </dgm:t>
    </dgm:pt>
    <dgm:pt modelId="{A8DDF7F5-1355-47C0-B17E-9D66F2677280}" type="sibTrans" cxnId="{D5025D82-3108-4361-9EE7-78450267A512}">
      <dgm:prSet/>
      <dgm:spPr/>
      <dgm:t>
        <a:bodyPr/>
        <a:lstStyle/>
        <a:p>
          <a:endParaRPr lang="de-DE"/>
        </a:p>
      </dgm:t>
    </dgm:pt>
    <dgm:pt modelId="{7E29C2D7-9289-407A-94A8-43B368DABADE}">
      <dgm:prSet phldrT="[Text]" custT="1"/>
      <dgm:spPr/>
      <dgm:t>
        <a:bodyPr/>
        <a:lstStyle/>
        <a:p>
          <a:pPr algn="l"/>
          <a:r>
            <a:rPr lang="de-DE" sz="3200" b="0" dirty="0" smtClean="0"/>
            <a:t>umfassendes Leistungsverständnis</a:t>
          </a:r>
        </a:p>
      </dgm:t>
    </dgm:pt>
    <dgm:pt modelId="{70CE2ACA-ACDA-4A94-A632-3F9FC77ABBAD}" type="parTrans" cxnId="{EB525683-DE12-4AC7-9FC3-B06BAB8482C9}">
      <dgm:prSet/>
      <dgm:spPr/>
      <dgm:t>
        <a:bodyPr/>
        <a:lstStyle/>
        <a:p>
          <a:endParaRPr lang="de-DE"/>
        </a:p>
      </dgm:t>
    </dgm:pt>
    <dgm:pt modelId="{8F4B06F7-E15C-4C24-8BF6-D4BFA2E3BBF4}" type="sibTrans" cxnId="{EB525683-DE12-4AC7-9FC3-B06BAB8482C9}">
      <dgm:prSet/>
      <dgm:spPr/>
      <dgm:t>
        <a:bodyPr/>
        <a:lstStyle/>
        <a:p>
          <a:endParaRPr lang="de-DE"/>
        </a:p>
      </dgm:t>
    </dgm:pt>
    <dgm:pt modelId="{3F8F0915-BA7A-4C7C-B7A8-B26F87776065}">
      <dgm:prSet phldrT="[Text]" custT="1"/>
      <dgm:spPr/>
      <dgm:t>
        <a:bodyPr/>
        <a:lstStyle/>
        <a:p>
          <a:pPr algn="l"/>
          <a:r>
            <a:rPr lang="de-DE" sz="3200" b="0" dirty="0" smtClean="0"/>
            <a:t>Lernerfolgsberichte</a:t>
          </a:r>
        </a:p>
      </dgm:t>
    </dgm:pt>
    <dgm:pt modelId="{1FC2B70B-520F-4E48-9A76-C35833C726A3}" type="parTrans" cxnId="{3CCD4183-F6DA-423F-B25C-8D591B69145C}">
      <dgm:prSet/>
      <dgm:spPr/>
      <dgm:t>
        <a:bodyPr/>
        <a:lstStyle/>
        <a:p>
          <a:endParaRPr lang="de-DE"/>
        </a:p>
      </dgm:t>
    </dgm:pt>
    <dgm:pt modelId="{0C341541-E38D-41CF-BB63-6589EA15FD63}" type="sibTrans" cxnId="{3CCD4183-F6DA-423F-B25C-8D591B69145C}">
      <dgm:prSet/>
      <dgm:spPr/>
      <dgm:t>
        <a:bodyPr/>
        <a:lstStyle/>
        <a:p>
          <a:endParaRPr lang="de-DE"/>
        </a:p>
      </dgm:t>
    </dgm:pt>
    <dgm:pt modelId="{2ADAF912-8ED9-4329-8E65-A1540E65796E}" type="pres">
      <dgm:prSet presAssocID="{A48C49BC-E3FF-43C2-90AC-9A94CA3F2F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34AC1DC-6E78-4D49-83E3-FCF42C809333}" type="pres">
      <dgm:prSet presAssocID="{01203779-F6D5-4CB3-A678-F033C12988BB}" presName="root" presStyleCnt="0"/>
      <dgm:spPr/>
      <dgm:t>
        <a:bodyPr/>
        <a:lstStyle/>
        <a:p>
          <a:endParaRPr lang="de-DE"/>
        </a:p>
      </dgm:t>
    </dgm:pt>
    <dgm:pt modelId="{F3758DEB-CE90-4964-99C0-6EADB1F2CFC4}" type="pres">
      <dgm:prSet presAssocID="{01203779-F6D5-4CB3-A678-F033C12988BB}" presName="rootComposite" presStyleCnt="0"/>
      <dgm:spPr/>
      <dgm:t>
        <a:bodyPr/>
        <a:lstStyle/>
        <a:p>
          <a:endParaRPr lang="de-DE"/>
        </a:p>
      </dgm:t>
    </dgm:pt>
    <dgm:pt modelId="{D5A764CA-8C0E-4E83-90DE-BCCEB089C52F}" type="pres">
      <dgm:prSet presAssocID="{01203779-F6D5-4CB3-A678-F033C12988BB}" presName="rootText" presStyleLbl="node1" presStyleIdx="0" presStyleCnt="1" custScaleX="459542"/>
      <dgm:spPr/>
      <dgm:t>
        <a:bodyPr/>
        <a:lstStyle/>
        <a:p>
          <a:endParaRPr lang="de-DE"/>
        </a:p>
      </dgm:t>
    </dgm:pt>
    <dgm:pt modelId="{11CB405B-F0A2-47B0-A5DD-DB156333FDF9}" type="pres">
      <dgm:prSet presAssocID="{01203779-F6D5-4CB3-A678-F033C12988BB}" presName="rootConnector" presStyleLbl="node1" presStyleIdx="0" presStyleCnt="1"/>
      <dgm:spPr/>
      <dgm:t>
        <a:bodyPr/>
        <a:lstStyle/>
        <a:p>
          <a:endParaRPr lang="de-DE"/>
        </a:p>
      </dgm:t>
    </dgm:pt>
    <dgm:pt modelId="{89160CFF-BB21-44CF-B732-EFEA74753D39}" type="pres">
      <dgm:prSet presAssocID="{01203779-F6D5-4CB3-A678-F033C12988BB}" presName="childShape" presStyleCnt="0"/>
      <dgm:spPr/>
      <dgm:t>
        <a:bodyPr/>
        <a:lstStyle/>
        <a:p>
          <a:endParaRPr lang="de-DE"/>
        </a:p>
      </dgm:t>
    </dgm:pt>
    <dgm:pt modelId="{9B370955-90B5-4239-B5ED-EA28EB96F245}" type="pres">
      <dgm:prSet presAssocID="{70CE2ACA-ACDA-4A94-A632-3F9FC77ABBAD}" presName="Name13" presStyleLbl="parChTrans1D2" presStyleIdx="0" presStyleCnt="4"/>
      <dgm:spPr/>
      <dgm:t>
        <a:bodyPr/>
        <a:lstStyle/>
        <a:p>
          <a:endParaRPr lang="de-DE"/>
        </a:p>
      </dgm:t>
    </dgm:pt>
    <dgm:pt modelId="{982FFBF1-CDE0-414A-A0B9-17FA5AE33D43}" type="pres">
      <dgm:prSet presAssocID="{7E29C2D7-9289-407A-94A8-43B368DABADE}" presName="childText" presStyleLbl="bgAcc1" presStyleIdx="0" presStyleCnt="4" custScaleX="4602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E4152A-A9AB-4DFD-B8B6-174DC2024F1B}" type="pres">
      <dgm:prSet presAssocID="{1FC2B70B-520F-4E48-9A76-C35833C726A3}" presName="Name13" presStyleLbl="parChTrans1D2" presStyleIdx="1" presStyleCnt="4"/>
      <dgm:spPr/>
      <dgm:t>
        <a:bodyPr/>
        <a:lstStyle/>
        <a:p>
          <a:endParaRPr lang="de-DE"/>
        </a:p>
      </dgm:t>
    </dgm:pt>
    <dgm:pt modelId="{B5A75433-9403-4256-808C-2139D92C14A7}" type="pres">
      <dgm:prSet presAssocID="{3F8F0915-BA7A-4C7C-B7A8-B26F87776065}" presName="childText" presStyleLbl="bgAcc1" presStyleIdx="1" presStyleCnt="4" custScaleX="4586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3B9317-FCF3-42DE-9DA8-B11FE01540C0}" type="pres">
      <dgm:prSet presAssocID="{43C7894B-BE1F-4269-BC69-A4C478021CB5}" presName="Name13" presStyleLbl="parChTrans1D2" presStyleIdx="2" presStyleCnt="4"/>
      <dgm:spPr/>
      <dgm:t>
        <a:bodyPr/>
        <a:lstStyle/>
        <a:p>
          <a:endParaRPr lang="de-DE"/>
        </a:p>
      </dgm:t>
    </dgm:pt>
    <dgm:pt modelId="{2E40B32D-D498-4BB8-BC2F-E5BE08C40881}" type="pres">
      <dgm:prSet presAssocID="{97155FB4-9A60-4435-8871-A4D420F72020}" presName="childText" presStyleLbl="bgAcc1" presStyleIdx="2" presStyleCnt="4" custScaleX="4602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376B75-E293-4FCC-88D5-52D4E10E938F}" type="pres">
      <dgm:prSet presAssocID="{B179A5F2-8015-4D55-B9B1-6280904E2CD7}" presName="Name13" presStyleLbl="parChTrans1D2" presStyleIdx="3" presStyleCnt="4"/>
      <dgm:spPr/>
      <dgm:t>
        <a:bodyPr/>
        <a:lstStyle/>
        <a:p>
          <a:endParaRPr lang="de-DE"/>
        </a:p>
      </dgm:t>
    </dgm:pt>
    <dgm:pt modelId="{73E6E411-71B3-4C49-9946-3668316FB912}" type="pres">
      <dgm:prSet presAssocID="{86EB4239-140C-493F-8FD0-6B5082677F10}" presName="childText" presStyleLbl="bgAcc1" presStyleIdx="3" presStyleCnt="4" custScaleX="4602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21BAEFD-D4AA-4645-B7B6-4EECE75112CC}" type="presOf" srcId="{A48C49BC-E3FF-43C2-90AC-9A94CA3F2F37}" destId="{2ADAF912-8ED9-4329-8E65-A1540E65796E}" srcOrd="0" destOrd="0" presId="urn:microsoft.com/office/officeart/2005/8/layout/hierarchy3"/>
    <dgm:cxn modelId="{9C6250F6-3B6F-4943-A586-89711763D2B2}" srcId="{01203779-F6D5-4CB3-A678-F033C12988BB}" destId="{97155FB4-9A60-4435-8871-A4D420F72020}" srcOrd="2" destOrd="0" parTransId="{43C7894B-BE1F-4269-BC69-A4C478021CB5}" sibTransId="{19F6CB18-CC93-41A4-9D4E-5A7BF67B09F9}"/>
    <dgm:cxn modelId="{98CF99B8-F887-4B78-9818-F08FEAADB0F3}" type="presOf" srcId="{3F8F0915-BA7A-4C7C-B7A8-B26F87776065}" destId="{B5A75433-9403-4256-808C-2139D92C14A7}" srcOrd="0" destOrd="0" presId="urn:microsoft.com/office/officeart/2005/8/layout/hierarchy3"/>
    <dgm:cxn modelId="{821D9C52-673A-489D-8700-2417615E215B}" type="presOf" srcId="{97155FB4-9A60-4435-8871-A4D420F72020}" destId="{2E40B32D-D498-4BB8-BC2F-E5BE08C40881}" srcOrd="0" destOrd="0" presId="urn:microsoft.com/office/officeart/2005/8/layout/hierarchy3"/>
    <dgm:cxn modelId="{D5025D82-3108-4361-9EE7-78450267A512}" srcId="{01203779-F6D5-4CB3-A678-F033C12988BB}" destId="{86EB4239-140C-493F-8FD0-6B5082677F10}" srcOrd="3" destOrd="0" parTransId="{B179A5F2-8015-4D55-B9B1-6280904E2CD7}" sibTransId="{A8DDF7F5-1355-47C0-B17E-9D66F2677280}"/>
    <dgm:cxn modelId="{24302003-3E82-415E-9CAC-21ED1737B25E}" type="presOf" srcId="{01203779-F6D5-4CB3-A678-F033C12988BB}" destId="{11CB405B-F0A2-47B0-A5DD-DB156333FDF9}" srcOrd="1" destOrd="0" presId="urn:microsoft.com/office/officeart/2005/8/layout/hierarchy3"/>
    <dgm:cxn modelId="{67F7E0D8-D001-475A-AF1B-382D1A273345}" type="presOf" srcId="{B179A5F2-8015-4D55-B9B1-6280904E2CD7}" destId="{CC376B75-E293-4FCC-88D5-52D4E10E938F}" srcOrd="0" destOrd="0" presId="urn:microsoft.com/office/officeart/2005/8/layout/hierarchy3"/>
    <dgm:cxn modelId="{3F8B3E5E-4ABD-4810-9CF3-7AB96E79C68E}" type="presOf" srcId="{7E29C2D7-9289-407A-94A8-43B368DABADE}" destId="{982FFBF1-CDE0-414A-A0B9-17FA5AE33D43}" srcOrd="0" destOrd="0" presId="urn:microsoft.com/office/officeart/2005/8/layout/hierarchy3"/>
    <dgm:cxn modelId="{6E673F69-EBFA-462A-B259-AC53F4A44D88}" type="presOf" srcId="{1FC2B70B-520F-4E48-9A76-C35833C726A3}" destId="{99E4152A-A9AB-4DFD-B8B6-174DC2024F1B}" srcOrd="0" destOrd="0" presId="urn:microsoft.com/office/officeart/2005/8/layout/hierarchy3"/>
    <dgm:cxn modelId="{83A99BC5-F9DB-4035-975A-947923580ABC}" type="presOf" srcId="{01203779-F6D5-4CB3-A678-F033C12988BB}" destId="{D5A764CA-8C0E-4E83-90DE-BCCEB089C52F}" srcOrd="0" destOrd="0" presId="urn:microsoft.com/office/officeart/2005/8/layout/hierarchy3"/>
    <dgm:cxn modelId="{3405E61D-B06F-4EF6-BF6B-90D49D02B40F}" srcId="{A48C49BC-E3FF-43C2-90AC-9A94CA3F2F37}" destId="{01203779-F6D5-4CB3-A678-F033C12988BB}" srcOrd="0" destOrd="0" parTransId="{DD55C5BC-5668-467D-9415-8569653EEC5C}" sibTransId="{3E551805-4F9B-46C1-8983-8C2EF1DDB0BA}"/>
    <dgm:cxn modelId="{0FE8B30F-C921-48D6-8BC2-358E7546A830}" type="presOf" srcId="{70CE2ACA-ACDA-4A94-A632-3F9FC77ABBAD}" destId="{9B370955-90B5-4239-B5ED-EA28EB96F245}" srcOrd="0" destOrd="0" presId="urn:microsoft.com/office/officeart/2005/8/layout/hierarchy3"/>
    <dgm:cxn modelId="{DEBFB828-3C41-4C1B-8743-C13E1E0584BE}" type="presOf" srcId="{43C7894B-BE1F-4269-BC69-A4C478021CB5}" destId="{F03B9317-FCF3-42DE-9DA8-B11FE01540C0}" srcOrd="0" destOrd="0" presId="urn:microsoft.com/office/officeart/2005/8/layout/hierarchy3"/>
    <dgm:cxn modelId="{A96A7C8C-98E9-4FB1-9C13-D0FE66E0BA5E}" type="presOf" srcId="{86EB4239-140C-493F-8FD0-6B5082677F10}" destId="{73E6E411-71B3-4C49-9946-3668316FB912}" srcOrd="0" destOrd="0" presId="urn:microsoft.com/office/officeart/2005/8/layout/hierarchy3"/>
    <dgm:cxn modelId="{3CCD4183-F6DA-423F-B25C-8D591B69145C}" srcId="{01203779-F6D5-4CB3-A678-F033C12988BB}" destId="{3F8F0915-BA7A-4C7C-B7A8-B26F87776065}" srcOrd="1" destOrd="0" parTransId="{1FC2B70B-520F-4E48-9A76-C35833C726A3}" sibTransId="{0C341541-E38D-41CF-BB63-6589EA15FD63}"/>
    <dgm:cxn modelId="{EB525683-DE12-4AC7-9FC3-B06BAB8482C9}" srcId="{01203779-F6D5-4CB3-A678-F033C12988BB}" destId="{7E29C2D7-9289-407A-94A8-43B368DABADE}" srcOrd="0" destOrd="0" parTransId="{70CE2ACA-ACDA-4A94-A632-3F9FC77ABBAD}" sibTransId="{8F4B06F7-E15C-4C24-8BF6-D4BFA2E3BBF4}"/>
    <dgm:cxn modelId="{DE6DBF6F-2FED-4C3A-9694-D57427D9E21B}" type="presParOf" srcId="{2ADAF912-8ED9-4329-8E65-A1540E65796E}" destId="{E34AC1DC-6E78-4D49-83E3-FCF42C809333}" srcOrd="0" destOrd="0" presId="urn:microsoft.com/office/officeart/2005/8/layout/hierarchy3"/>
    <dgm:cxn modelId="{581F1A06-0AB1-44A9-B48F-78A7DCEE9683}" type="presParOf" srcId="{E34AC1DC-6E78-4D49-83E3-FCF42C809333}" destId="{F3758DEB-CE90-4964-99C0-6EADB1F2CFC4}" srcOrd="0" destOrd="0" presId="urn:microsoft.com/office/officeart/2005/8/layout/hierarchy3"/>
    <dgm:cxn modelId="{F2C30648-653A-4B6A-83EB-42B69130702D}" type="presParOf" srcId="{F3758DEB-CE90-4964-99C0-6EADB1F2CFC4}" destId="{D5A764CA-8C0E-4E83-90DE-BCCEB089C52F}" srcOrd="0" destOrd="0" presId="urn:microsoft.com/office/officeart/2005/8/layout/hierarchy3"/>
    <dgm:cxn modelId="{EEBFA288-8340-4743-9386-B7F2C98AFFF3}" type="presParOf" srcId="{F3758DEB-CE90-4964-99C0-6EADB1F2CFC4}" destId="{11CB405B-F0A2-47B0-A5DD-DB156333FDF9}" srcOrd="1" destOrd="0" presId="urn:microsoft.com/office/officeart/2005/8/layout/hierarchy3"/>
    <dgm:cxn modelId="{351EB186-5DA5-485C-BE57-CF4049DB9031}" type="presParOf" srcId="{E34AC1DC-6E78-4D49-83E3-FCF42C809333}" destId="{89160CFF-BB21-44CF-B732-EFEA74753D39}" srcOrd="1" destOrd="0" presId="urn:microsoft.com/office/officeart/2005/8/layout/hierarchy3"/>
    <dgm:cxn modelId="{F4C19C27-1143-4B45-AD40-A3B53A9CA734}" type="presParOf" srcId="{89160CFF-BB21-44CF-B732-EFEA74753D39}" destId="{9B370955-90B5-4239-B5ED-EA28EB96F245}" srcOrd="0" destOrd="0" presId="urn:microsoft.com/office/officeart/2005/8/layout/hierarchy3"/>
    <dgm:cxn modelId="{0E31E5DC-A2DC-4E5E-B8C8-0837B7C071D2}" type="presParOf" srcId="{89160CFF-BB21-44CF-B732-EFEA74753D39}" destId="{982FFBF1-CDE0-414A-A0B9-17FA5AE33D43}" srcOrd="1" destOrd="0" presId="urn:microsoft.com/office/officeart/2005/8/layout/hierarchy3"/>
    <dgm:cxn modelId="{B065981C-55AB-4EC5-B646-F3A01E86A33D}" type="presParOf" srcId="{89160CFF-BB21-44CF-B732-EFEA74753D39}" destId="{99E4152A-A9AB-4DFD-B8B6-174DC2024F1B}" srcOrd="2" destOrd="0" presId="urn:microsoft.com/office/officeart/2005/8/layout/hierarchy3"/>
    <dgm:cxn modelId="{5AB55197-E92B-4C35-B0F4-12957F7E6419}" type="presParOf" srcId="{89160CFF-BB21-44CF-B732-EFEA74753D39}" destId="{B5A75433-9403-4256-808C-2139D92C14A7}" srcOrd="3" destOrd="0" presId="urn:microsoft.com/office/officeart/2005/8/layout/hierarchy3"/>
    <dgm:cxn modelId="{C21154CC-9354-4EE6-9DB8-B230CAD660FC}" type="presParOf" srcId="{89160CFF-BB21-44CF-B732-EFEA74753D39}" destId="{F03B9317-FCF3-42DE-9DA8-B11FE01540C0}" srcOrd="4" destOrd="0" presId="urn:microsoft.com/office/officeart/2005/8/layout/hierarchy3"/>
    <dgm:cxn modelId="{822CA6B4-A474-4CA0-9FFB-54EB511C696B}" type="presParOf" srcId="{89160CFF-BB21-44CF-B732-EFEA74753D39}" destId="{2E40B32D-D498-4BB8-BC2F-E5BE08C40881}" srcOrd="5" destOrd="0" presId="urn:microsoft.com/office/officeart/2005/8/layout/hierarchy3"/>
    <dgm:cxn modelId="{2B853FD2-EAD8-4CCB-96AC-46F806DA6694}" type="presParOf" srcId="{89160CFF-BB21-44CF-B732-EFEA74753D39}" destId="{CC376B75-E293-4FCC-88D5-52D4E10E938F}" srcOrd="6" destOrd="0" presId="urn:microsoft.com/office/officeart/2005/8/layout/hierarchy3"/>
    <dgm:cxn modelId="{D7EEB968-6DC6-44AB-9552-FA70F2BF5FBC}" type="presParOf" srcId="{89160CFF-BB21-44CF-B732-EFEA74753D39}" destId="{73E6E411-71B3-4C49-9946-3668316FB91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8F9E6-1680-4C75-B05A-2DBA9EEA5A84}">
      <dsp:nvSpPr>
        <dsp:cNvPr id="0" name=""/>
        <dsp:cNvSpPr/>
      </dsp:nvSpPr>
      <dsp:spPr>
        <a:xfrm>
          <a:off x="3155154" y="3296392"/>
          <a:ext cx="2186635" cy="21866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err="1" smtClean="0"/>
            <a:t>Individuali-sierung</a:t>
          </a:r>
          <a:endParaRPr lang="de-DE" sz="2400" b="1" kern="1200" dirty="0"/>
        </a:p>
      </dsp:txBody>
      <dsp:txXfrm>
        <a:off x="3475379" y="3616617"/>
        <a:ext cx="1546185" cy="1546185"/>
      </dsp:txXfrm>
    </dsp:sp>
    <dsp:sp modelId="{9EAAF6D8-2836-4F16-A0AD-FAB122C24ECB}">
      <dsp:nvSpPr>
        <dsp:cNvPr id="0" name=""/>
        <dsp:cNvSpPr/>
      </dsp:nvSpPr>
      <dsp:spPr>
        <a:xfrm rot="10832551">
          <a:off x="1038606" y="4057190"/>
          <a:ext cx="2000230" cy="6231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7F694F-B028-4FC9-97BB-99E0F00B5D15}">
      <dsp:nvSpPr>
        <dsp:cNvPr id="0" name=""/>
        <dsp:cNvSpPr/>
      </dsp:nvSpPr>
      <dsp:spPr>
        <a:xfrm>
          <a:off x="0" y="3528395"/>
          <a:ext cx="2077303" cy="1661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Flexible Lern-gruppen und offene Unter-</a:t>
          </a:r>
          <a:r>
            <a:rPr lang="de-DE" sz="2400" b="1" kern="1200" dirty="0" err="1" smtClean="0"/>
            <a:t>richtsformen</a:t>
          </a:r>
          <a:endParaRPr lang="de-DE" sz="2400" b="1" kern="1200" dirty="0"/>
        </a:p>
      </dsp:txBody>
      <dsp:txXfrm>
        <a:off x="48674" y="3577069"/>
        <a:ext cx="1979955" cy="1564494"/>
      </dsp:txXfrm>
    </dsp:sp>
    <dsp:sp modelId="{30DF52EE-53A4-4378-A5F5-5A60805E47B9}">
      <dsp:nvSpPr>
        <dsp:cNvPr id="0" name=""/>
        <dsp:cNvSpPr/>
      </dsp:nvSpPr>
      <dsp:spPr>
        <a:xfrm rot="13500000">
          <a:off x="1686429" y="2515812"/>
          <a:ext cx="1999480" cy="6231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2E93F-1A4A-4898-9FDB-A4793489F45E}">
      <dsp:nvSpPr>
        <dsp:cNvPr id="0" name=""/>
        <dsp:cNvSpPr/>
      </dsp:nvSpPr>
      <dsp:spPr>
        <a:xfrm>
          <a:off x="940594" y="1289563"/>
          <a:ext cx="2077303" cy="1661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Flexibler Umgang mit Zeit</a:t>
          </a:r>
          <a:endParaRPr lang="de-DE" sz="2400" kern="1200" dirty="0"/>
        </a:p>
      </dsp:txBody>
      <dsp:txXfrm>
        <a:off x="989268" y="1338237"/>
        <a:ext cx="1979955" cy="1564494"/>
      </dsp:txXfrm>
    </dsp:sp>
    <dsp:sp modelId="{551E586B-A826-4C68-816E-C06C23FEF9EA}">
      <dsp:nvSpPr>
        <dsp:cNvPr id="0" name=""/>
        <dsp:cNvSpPr/>
      </dsp:nvSpPr>
      <dsp:spPr>
        <a:xfrm rot="16200000">
          <a:off x="3248731" y="1868685"/>
          <a:ext cx="1999480" cy="6231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E983E-5401-4380-8E0F-ED0E1D4E2EDA}">
      <dsp:nvSpPr>
        <dsp:cNvPr id="0" name=""/>
        <dsp:cNvSpPr/>
      </dsp:nvSpPr>
      <dsp:spPr>
        <a:xfrm>
          <a:off x="3209820" y="349619"/>
          <a:ext cx="2077303" cy="1661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Individuelle Profilbildung</a:t>
          </a:r>
          <a:endParaRPr lang="de-DE" sz="2400" kern="1200" dirty="0"/>
        </a:p>
      </dsp:txBody>
      <dsp:txXfrm>
        <a:off x="3258494" y="398293"/>
        <a:ext cx="1979955" cy="1564494"/>
      </dsp:txXfrm>
    </dsp:sp>
    <dsp:sp modelId="{FF063FBC-0624-432D-8309-C520F631BB51}">
      <dsp:nvSpPr>
        <dsp:cNvPr id="0" name=""/>
        <dsp:cNvSpPr/>
      </dsp:nvSpPr>
      <dsp:spPr>
        <a:xfrm rot="18900000">
          <a:off x="4811034" y="2515812"/>
          <a:ext cx="1999480" cy="6231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8D1197-7841-470F-B1E1-9CDC8FB777A6}">
      <dsp:nvSpPr>
        <dsp:cNvPr id="0" name=""/>
        <dsp:cNvSpPr/>
      </dsp:nvSpPr>
      <dsp:spPr>
        <a:xfrm>
          <a:off x="5479045" y="1289563"/>
          <a:ext cx="2077303" cy="1661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i="0" kern="1200" dirty="0" smtClean="0"/>
            <a:t>Diagnostik Förderung Beratung</a:t>
          </a:r>
          <a:endParaRPr lang="de-DE" sz="2400" kern="1200" dirty="0"/>
        </a:p>
      </dsp:txBody>
      <dsp:txXfrm>
        <a:off x="5527719" y="1338237"/>
        <a:ext cx="1979955" cy="1564494"/>
      </dsp:txXfrm>
    </dsp:sp>
    <dsp:sp modelId="{9AF4255C-DD04-4A5E-90B8-973D89FCCC65}">
      <dsp:nvSpPr>
        <dsp:cNvPr id="0" name=""/>
        <dsp:cNvSpPr/>
      </dsp:nvSpPr>
      <dsp:spPr>
        <a:xfrm>
          <a:off x="5458161" y="4078115"/>
          <a:ext cx="1999480" cy="6231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E198F2-B192-4A6A-948F-255B239AC623}">
      <dsp:nvSpPr>
        <dsp:cNvPr id="0" name=""/>
        <dsp:cNvSpPr/>
      </dsp:nvSpPr>
      <dsp:spPr>
        <a:xfrm>
          <a:off x="6418989" y="3558789"/>
          <a:ext cx="2077303" cy="1661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i="0" kern="1200" smtClean="0"/>
            <a:t>Kompetenz-orientierte Leistungs-rückmeldung</a:t>
          </a:r>
          <a:endParaRPr lang="de-DE" sz="2400" b="1" kern="1200" dirty="0"/>
        </a:p>
      </dsp:txBody>
      <dsp:txXfrm>
        <a:off x="6467663" y="3607463"/>
        <a:ext cx="1979955" cy="1564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764CA-8C0E-4E83-90DE-BCCEB089C52F}">
      <dsp:nvSpPr>
        <dsp:cNvPr id="0" name=""/>
        <dsp:cNvSpPr/>
      </dsp:nvSpPr>
      <dsp:spPr>
        <a:xfrm>
          <a:off x="720079" y="2672"/>
          <a:ext cx="6023578" cy="8392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b="1" kern="1200" dirty="0" smtClean="0"/>
            <a:t>Flexible Lerngruppen und </a:t>
          </a:r>
          <a:br>
            <a:rPr lang="de-DE" sz="2500" b="1" kern="1200" dirty="0" smtClean="0"/>
          </a:br>
          <a:r>
            <a:rPr lang="de-DE" sz="2500" b="1" kern="1200" dirty="0" smtClean="0"/>
            <a:t>offene Unterrichtsformen</a:t>
          </a:r>
          <a:endParaRPr lang="de-DE" sz="2500" kern="1200" dirty="0"/>
        </a:p>
      </dsp:txBody>
      <dsp:txXfrm>
        <a:off x="744658" y="27251"/>
        <a:ext cx="5974420" cy="790044"/>
      </dsp:txXfrm>
    </dsp:sp>
    <dsp:sp modelId="{5C7703BF-6523-437C-A957-82035F0693E9}">
      <dsp:nvSpPr>
        <dsp:cNvPr id="0" name=""/>
        <dsp:cNvSpPr/>
      </dsp:nvSpPr>
      <dsp:spPr>
        <a:xfrm>
          <a:off x="1322436" y="841874"/>
          <a:ext cx="602357" cy="629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401"/>
              </a:lnTo>
              <a:lnTo>
                <a:pt x="602357" y="6294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014FB-921A-4005-8E53-7996281A67BA}">
      <dsp:nvSpPr>
        <dsp:cNvPr id="0" name=""/>
        <dsp:cNvSpPr/>
      </dsp:nvSpPr>
      <dsp:spPr>
        <a:xfrm>
          <a:off x="1924794" y="1051675"/>
          <a:ext cx="4818862" cy="839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offene und differenzierte Lernarrangements</a:t>
          </a:r>
          <a:endParaRPr lang="de-DE" sz="2500" kern="1200" dirty="0"/>
        </a:p>
      </dsp:txBody>
      <dsp:txXfrm>
        <a:off x="1949373" y="1076254"/>
        <a:ext cx="4769704" cy="790044"/>
      </dsp:txXfrm>
    </dsp:sp>
    <dsp:sp modelId="{7A132A25-DB4D-41AA-9ACB-AC63A34CD2E3}">
      <dsp:nvSpPr>
        <dsp:cNvPr id="0" name=""/>
        <dsp:cNvSpPr/>
      </dsp:nvSpPr>
      <dsp:spPr>
        <a:xfrm>
          <a:off x="1322436" y="841874"/>
          <a:ext cx="602357" cy="1678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405"/>
              </a:lnTo>
              <a:lnTo>
                <a:pt x="602357" y="167840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2E76F-1EA1-4065-AE6D-1C01CF8DA757}">
      <dsp:nvSpPr>
        <dsp:cNvPr id="0" name=""/>
        <dsp:cNvSpPr/>
      </dsp:nvSpPr>
      <dsp:spPr>
        <a:xfrm>
          <a:off x="1924794" y="2100678"/>
          <a:ext cx="4818862" cy="839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bedarfsgerechte Arbeits- und Fördergruppen</a:t>
          </a:r>
          <a:endParaRPr lang="de-DE" sz="2500" kern="1200" dirty="0"/>
        </a:p>
      </dsp:txBody>
      <dsp:txXfrm>
        <a:off x="1949373" y="2125257"/>
        <a:ext cx="4769704" cy="790044"/>
      </dsp:txXfrm>
    </dsp:sp>
    <dsp:sp modelId="{84DC4141-E0E9-46AE-8119-F3166ED5990E}">
      <dsp:nvSpPr>
        <dsp:cNvPr id="0" name=""/>
        <dsp:cNvSpPr/>
      </dsp:nvSpPr>
      <dsp:spPr>
        <a:xfrm>
          <a:off x="1322436" y="841874"/>
          <a:ext cx="602357" cy="2727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7408"/>
              </a:lnTo>
              <a:lnTo>
                <a:pt x="602357" y="27274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189B0-8FED-42B2-813E-D74D0A0FCE21}">
      <dsp:nvSpPr>
        <dsp:cNvPr id="0" name=""/>
        <dsp:cNvSpPr/>
      </dsp:nvSpPr>
      <dsp:spPr>
        <a:xfrm>
          <a:off x="1924794" y="3149681"/>
          <a:ext cx="4818862" cy="839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jahrgangsübergreifende Arbeitsgemeinschaften</a:t>
          </a:r>
          <a:endParaRPr lang="de-DE" sz="2500" kern="1200" dirty="0"/>
        </a:p>
      </dsp:txBody>
      <dsp:txXfrm>
        <a:off x="1949373" y="3174260"/>
        <a:ext cx="4769704" cy="790044"/>
      </dsp:txXfrm>
    </dsp:sp>
    <dsp:sp modelId="{D32B5AD3-7487-4EAD-B78C-A46789871625}">
      <dsp:nvSpPr>
        <dsp:cNvPr id="0" name=""/>
        <dsp:cNvSpPr/>
      </dsp:nvSpPr>
      <dsp:spPr>
        <a:xfrm>
          <a:off x="1322436" y="841874"/>
          <a:ext cx="602357" cy="3776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6411"/>
              </a:lnTo>
              <a:lnTo>
                <a:pt x="602357" y="37764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ECE5-03D4-4309-BBFF-442D0C4542F8}">
      <dsp:nvSpPr>
        <dsp:cNvPr id="0" name=""/>
        <dsp:cNvSpPr/>
      </dsp:nvSpPr>
      <dsp:spPr>
        <a:xfrm>
          <a:off x="1924794" y="4198685"/>
          <a:ext cx="4843958" cy="839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FiS-Gruppen: </a:t>
          </a:r>
          <a:br>
            <a:rPr lang="de-DE" sz="2500" kern="1200" dirty="0" smtClean="0"/>
          </a:br>
          <a:r>
            <a:rPr lang="de-DE" sz="2500" kern="1200" dirty="0" smtClean="0"/>
            <a:t>Förderung individueller Stärken</a:t>
          </a:r>
          <a:endParaRPr lang="de-DE" sz="2500" kern="1200" dirty="0"/>
        </a:p>
      </dsp:txBody>
      <dsp:txXfrm>
        <a:off x="1949373" y="4223264"/>
        <a:ext cx="4794800" cy="790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764CA-8C0E-4E83-90DE-BCCEB089C52F}">
      <dsp:nvSpPr>
        <dsp:cNvPr id="0" name=""/>
        <dsp:cNvSpPr/>
      </dsp:nvSpPr>
      <dsp:spPr>
        <a:xfrm>
          <a:off x="912644" y="2672"/>
          <a:ext cx="5663543" cy="839202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1" kern="1200" dirty="0" smtClean="0"/>
            <a:t>Flexibler Umgang mit Zeit</a:t>
          </a:r>
          <a:endParaRPr lang="de-DE" sz="4000" kern="1200" dirty="0"/>
        </a:p>
      </dsp:txBody>
      <dsp:txXfrm>
        <a:off x="937223" y="27251"/>
        <a:ext cx="5614385" cy="790044"/>
      </dsp:txXfrm>
    </dsp:sp>
    <dsp:sp modelId="{7DEC7336-9A23-4E3C-8299-9A243450C004}">
      <dsp:nvSpPr>
        <dsp:cNvPr id="0" name=""/>
        <dsp:cNvSpPr/>
      </dsp:nvSpPr>
      <dsp:spPr>
        <a:xfrm>
          <a:off x="1478998" y="841874"/>
          <a:ext cx="566354" cy="629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401"/>
              </a:lnTo>
              <a:lnTo>
                <a:pt x="566354" y="6294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A96A3-A2C1-4CBC-96AB-1CCD9D262C27}">
      <dsp:nvSpPr>
        <dsp:cNvPr id="0" name=""/>
        <dsp:cNvSpPr/>
      </dsp:nvSpPr>
      <dsp:spPr>
        <a:xfrm>
          <a:off x="2045352" y="1051675"/>
          <a:ext cx="4530834" cy="839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Epochen, Bausteine, Projektzeiten</a:t>
          </a:r>
          <a:endParaRPr lang="de-DE" sz="2500" kern="1200" dirty="0"/>
        </a:p>
      </dsp:txBody>
      <dsp:txXfrm>
        <a:off x="2069931" y="1076254"/>
        <a:ext cx="4481676" cy="790044"/>
      </dsp:txXfrm>
    </dsp:sp>
    <dsp:sp modelId="{4B9D8D7C-5C42-4639-8CAF-503F2F733D60}">
      <dsp:nvSpPr>
        <dsp:cNvPr id="0" name=""/>
        <dsp:cNvSpPr/>
      </dsp:nvSpPr>
      <dsp:spPr>
        <a:xfrm>
          <a:off x="1478998" y="841874"/>
          <a:ext cx="566354" cy="1678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405"/>
              </a:lnTo>
              <a:lnTo>
                <a:pt x="566354" y="167840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69CA3-1EBC-4818-9EAB-821CA932159F}">
      <dsp:nvSpPr>
        <dsp:cNvPr id="0" name=""/>
        <dsp:cNvSpPr/>
      </dsp:nvSpPr>
      <dsp:spPr>
        <a:xfrm>
          <a:off x="2045352" y="2100678"/>
          <a:ext cx="4530834" cy="839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gemeinsamer Anfang, Arbeitsplanung und Reflexion</a:t>
          </a:r>
          <a:endParaRPr lang="de-DE" sz="2500" kern="1200" dirty="0"/>
        </a:p>
      </dsp:txBody>
      <dsp:txXfrm>
        <a:off x="2069931" y="2125257"/>
        <a:ext cx="4481676" cy="790044"/>
      </dsp:txXfrm>
    </dsp:sp>
    <dsp:sp modelId="{4065771D-73D9-4620-B36E-3465E90153AA}">
      <dsp:nvSpPr>
        <dsp:cNvPr id="0" name=""/>
        <dsp:cNvSpPr/>
      </dsp:nvSpPr>
      <dsp:spPr>
        <a:xfrm>
          <a:off x="1478998" y="841874"/>
          <a:ext cx="566354" cy="2727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7408"/>
              </a:lnTo>
              <a:lnTo>
                <a:pt x="566354" y="27274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841BA-E6A4-4722-8782-6822E565CF8A}">
      <dsp:nvSpPr>
        <dsp:cNvPr id="0" name=""/>
        <dsp:cNvSpPr/>
      </dsp:nvSpPr>
      <dsp:spPr>
        <a:xfrm>
          <a:off x="2045352" y="3149681"/>
          <a:ext cx="4530834" cy="839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individuelle Förder- und </a:t>
          </a:r>
          <a:r>
            <a:rPr lang="de-DE" sz="2500" kern="1200" dirty="0" err="1" smtClean="0"/>
            <a:t>Forderzeiten</a:t>
          </a:r>
          <a:endParaRPr lang="de-DE" sz="2500" kern="1200" dirty="0"/>
        </a:p>
      </dsp:txBody>
      <dsp:txXfrm>
        <a:off x="2069931" y="3174260"/>
        <a:ext cx="4481676" cy="790044"/>
      </dsp:txXfrm>
    </dsp:sp>
    <dsp:sp modelId="{0F9BA399-9245-4ABD-A61F-2787BE86B8A9}">
      <dsp:nvSpPr>
        <dsp:cNvPr id="0" name=""/>
        <dsp:cNvSpPr/>
      </dsp:nvSpPr>
      <dsp:spPr>
        <a:xfrm>
          <a:off x="1478998" y="841874"/>
          <a:ext cx="566354" cy="3776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6411"/>
              </a:lnTo>
              <a:lnTo>
                <a:pt x="566354" y="37764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FC376-14FB-49C3-8B32-8C0AAE999C47}">
      <dsp:nvSpPr>
        <dsp:cNvPr id="0" name=""/>
        <dsp:cNvSpPr/>
      </dsp:nvSpPr>
      <dsp:spPr>
        <a:xfrm>
          <a:off x="2045352" y="4198685"/>
          <a:ext cx="4530834" cy="839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Zeit für individuelle Interessen, Spiel und Entspannung</a:t>
          </a:r>
          <a:endParaRPr lang="de-DE" sz="2500" kern="1200" dirty="0"/>
        </a:p>
      </dsp:txBody>
      <dsp:txXfrm>
        <a:off x="2069931" y="4223264"/>
        <a:ext cx="4481676" cy="790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764CA-8C0E-4E83-90DE-BCCEB089C52F}">
      <dsp:nvSpPr>
        <dsp:cNvPr id="0" name=""/>
        <dsp:cNvSpPr/>
      </dsp:nvSpPr>
      <dsp:spPr>
        <a:xfrm>
          <a:off x="1316754" y="2672"/>
          <a:ext cx="4855322" cy="592378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b="1" kern="1200" dirty="0" smtClean="0"/>
            <a:t>Individuelle Profilbildung</a:t>
          </a:r>
          <a:endParaRPr lang="de-DE" sz="3300" b="1" kern="1200" dirty="0"/>
        </a:p>
      </dsp:txBody>
      <dsp:txXfrm>
        <a:off x="1334104" y="20022"/>
        <a:ext cx="4820622" cy="557678"/>
      </dsp:txXfrm>
    </dsp:sp>
    <dsp:sp modelId="{5A631BD3-89DF-42C2-8168-B0413995C1AA}">
      <dsp:nvSpPr>
        <dsp:cNvPr id="0" name=""/>
        <dsp:cNvSpPr/>
      </dsp:nvSpPr>
      <dsp:spPr>
        <a:xfrm>
          <a:off x="1802287" y="595050"/>
          <a:ext cx="485532" cy="444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283"/>
              </a:lnTo>
              <a:lnTo>
                <a:pt x="485532" y="4442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9900A-44D6-44B4-AF6A-3CCEB13A72DF}">
      <dsp:nvSpPr>
        <dsp:cNvPr id="0" name=""/>
        <dsp:cNvSpPr/>
      </dsp:nvSpPr>
      <dsp:spPr>
        <a:xfrm>
          <a:off x="2287819" y="743145"/>
          <a:ext cx="3884257" cy="592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Portfolioarbeit</a:t>
          </a:r>
          <a:endParaRPr lang="de-DE" sz="2400" kern="1200" dirty="0"/>
        </a:p>
      </dsp:txBody>
      <dsp:txXfrm>
        <a:off x="2305169" y="760495"/>
        <a:ext cx="3849557" cy="557678"/>
      </dsp:txXfrm>
    </dsp:sp>
    <dsp:sp modelId="{7DEC7336-9A23-4E3C-8299-9A243450C004}">
      <dsp:nvSpPr>
        <dsp:cNvPr id="0" name=""/>
        <dsp:cNvSpPr/>
      </dsp:nvSpPr>
      <dsp:spPr>
        <a:xfrm>
          <a:off x="1802287" y="595050"/>
          <a:ext cx="485532" cy="1184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56"/>
              </a:lnTo>
              <a:lnTo>
                <a:pt x="485532" y="11847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A96A3-A2C1-4CBC-96AB-1CCD9D262C27}">
      <dsp:nvSpPr>
        <dsp:cNvPr id="0" name=""/>
        <dsp:cNvSpPr/>
      </dsp:nvSpPr>
      <dsp:spPr>
        <a:xfrm>
          <a:off x="2287819" y="1483617"/>
          <a:ext cx="3884257" cy="592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fremdsprachliches Profil</a:t>
          </a:r>
          <a:endParaRPr lang="de-DE" sz="2400" kern="1200" dirty="0"/>
        </a:p>
      </dsp:txBody>
      <dsp:txXfrm>
        <a:off x="2305169" y="1500967"/>
        <a:ext cx="3849557" cy="557678"/>
      </dsp:txXfrm>
    </dsp:sp>
    <dsp:sp modelId="{33DE702D-BA20-47B3-8F08-82A2892A0F70}">
      <dsp:nvSpPr>
        <dsp:cNvPr id="0" name=""/>
        <dsp:cNvSpPr/>
      </dsp:nvSpPr>
      <dsp:spPr>
        <a:xfrm>
          <a:off x="1802287" y="595050"/>
          <a:ext cx="466433" cy="1931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1633"/>
              </a:lnTo>
              <a:lnTo>
                <a:pt x="466433" y="19316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A1B56-12F4-4A47-B352-2D0069F50F43}">
      <dsp:nvSpPr>
        <dsp:cNvPr id="0" name=""/>
        <dsp:cNvSpPr/>
      </dsp:nvSpPr>
      <dsp:spPr>
        <a:xfrm>
          <a:off x="2268721" y="2230494"/>
          <a:ext cx="3884257" cy="592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naturwissenschaftliches Profil</a:t>
          </a:r>
          <a:endParaRPr lang="de-DE" sz="2400" kern="1200" dirty="0"/>
        </a:p>
      </dsp:txBody>
      <dsp:txXfrm>
        <a:off x="2286071" y="2247844"/>
        <a:ext cx="3849557" cy="557678"/>
      </dsp:txXfrm>
    </dsp:sp>
    <dsp:sp modelId="{E8562773-3455-486D-B531-9049E2AD0587}">
      <dsp:nvSpPr>
        <dsp:cNvPr id="0" name=""/>
        <dsp:cNvSpPr/>
      </dsp:nvSpPr>
      <dsp:spPr>
        <a:xfrm>
          <a:off x="1802287" y="595050"/>
          <a:ext cx="485532" cy="2665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702"/>
              </a:lnTo>
              <a:lnTo>
                <a:pt x="485532" y="26657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0D940-BB20-452A-A1BD-E809CB2F1C71}">
      <dsp:nvSpPr>
        <dsp:cNvPr id="0" name=""/>
        <dsp:cNvSpPr/>
      </dsp:nvSpPr>
      <dsp:spPr>
        <a:xfrm>
          <a:off x="2287819" y="2964563"/>
          <a:ext cx="3884257" cy="592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sozialwissenschaftliches Profil</a:t>
          </a:r>
        </a:p>
      </dsp:txBody>
      <dsp:txXfrm>
        <a:off x="2305169" y="2981913"/>
        <a:ext cx="3849557" cy="557678"/>
      </dsp:txXfrm>
    </dsp:sp>
    <dsp:sp modelId="{577C3135-742B-4932-874B-E65CD1555ECC}">
      <dsp:nvSpPr>
        <dsp:cNvPr id="0" name=""/>
        <dsp:cNvSpPr/>
      </dsp:nvSpPr>
      <dsp:spPr>
        <a:xfrm>
          <a:off x="1802287" y="595050"/>
          <a:ext cx="485532" cy="3406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6175"/>
              </a:lnTo>
              <a:lnTo>
                <a:pt x="485532" y="34061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C0114-9CE9-4AE3-AAE0-FD7E3D441785}">
      <dsp:nvSpPr>
        <dsp:cNvPr id="0" name=""/>
        <dsp:cNvSpPr/>
      </dsp:nvSpPr>
      <dsp:spPr>
        <a:xfrm>
          <a:off x="2287819" y="3705036"/>
          <a:ext cx="3884257" cy="592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technisches Profil</a:t>
          </a:r>
        </a:p>
      </dsp:txBody>
      <dsp:txXfrm>
        <a:off x="2305169" y="3722386"/>
        <a:ext cx="3849557" cy="557678"/>
      </dsp:txXfrm>
    </dsp:sp>
    <dsp:sp modelId="{5C626CBF-CE32-4244-B412-EF7271B81BCC}">
      <dsp:nvSpPr>
        <dsp:cNvPr id="0" name=""/>
        <dsp:cNvSpPr/>
      </dsp:nvSpPr>
      <dsp:spPr>
        <a:xfrm>
          <a:off x="1802287" y="595050"/>
          <a:ext cx="485532" cy="4146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6648"/>
              </a:lnTo>
              <a:lnTo>
                <a:pt x="485532" y="41466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900D4-D190-4631-9800-88E9774B8700}">
      <dsp:nvSpPr>
        <dsp:cNvPr id="0" name=""/>
        <dsp:cNvSpPr/>
      </dsp:nvSpPr>
      <dsp:spPr>
        <a:xfrm>
          <a:off x="2287819" y="4445509"/>
          <a:ext cx="3884257" cy="592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musikalisches Profil</a:t>
          </a:r>
        </a:p>
      </dsp:txBody>
      <dsp:txXfrm>
        <a:off x="2305169" y="4462859"/>
        <a:ext cx="3849557" cy="5576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764CA-8C0E-4E83-90DE-BCCEB089C52F}">
      <dsp:nvSpPr>
        <dsp:cNvPr id="0" name=""/>
        <dsp:cNvSpPr/>
      </dsp:nvSpPr>
      <dsp:spPr>
        <a:xfrm>
          <a:off x="3183" y="479408"/>
          <a:ext cx="7465017" cy="859314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kern="1200" dirty="0" smtClean="0"/>
            <a:t>(Selbst)Einschätzung, Beratung, Förderung</a:t>
          </a:r>
          <a:endParaRPr lang="de-DE" sz="3200" b="1" kern="1200" dirty="0"/>
        </a:p>
      </dsp:txBody>
      <dsp:txXfrm>
        <a:off x="28351" y="504576"/>
        <a:ext cx="7414681" cy="808978"/>
      </dsp:txXfrm>
    </dsp:sp>
    <dsp:sp modelId="{7DEC7336-9A23-4E3C-8299-9A243450C004}">
      <dsp:nvSpPr>
        <dsp:cNvPr id="0" name=""/>
        <dsp:cNvSpPr/>
      </dsp:nvSpPr>
      <dsp:spPr>
        <a:xfrm>
          <a:off x="749685" y="1338722"/>
          <a:ext cx="746501" cy="644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485"/>
              </a:lnTo>
              <a:lnTo>
                <a:pt x="746501" y="6444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A96A3-A2C1-4CBC-96AB-1CCD9D262C27}">
      <dsp:nvSpPr>
        <dsp:cNvPr id="0" name=""/>
        <dsp:cNvSpPr/>
      </dsp:nvSpPr>
      <dsp:spPr>
        <a:xfrm>
          <a:off x="1496187" y="1553551"/>
          <a:ext cx="5972013" cy="859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b="0" kern="1200" dirty="0" smtClean="0"/>
            <a:t>Selbsteinschätzung und Feedback durch Lernerfolgsberichte</a:t>
          </a:r>
        </a:p>
      </dsp:txBody>
      <dsp:txXfrm>
        <a:off x="1521355" y="1578719"/>
        <a:ext cx="5921677" cy="808978"/>
      </dsp:txXfrm>
    </dsp:sp>
    <dsp:sp modelId="{CE5C90AF-866F-4E01-82A3-D9204114BB30}">
      <dsp:nvSpPr>
        <dsp:cNvPr id="0" name=""/>
        <dsp:cNvSpPr/>
      </dsp:nvSpPr>
      <dsp:spPr>
        <a:xfrm>
          <a:off x="749685" y="1338722"/>
          <a:ext cx="746501" cy="171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628"/>
              </a:lnTo>
              <a:lnTo>
                <a:pt x="746501" y="1718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D21A8-F1CA-45A8-A4E1-DB50C0268A81}">
      <dsp:nvSpPr>
        <dsp:cNvPr id="0" name=""/>
        <dsp:cNvSpPr/>
      </dsp:nvSpPr>
      <dsp:spPr>
        <a:xfrm>
          <a:off x="1496187" y="2627694"/>
          <a:ext cx="5989461" cy="859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b="0" kern="1200" dirty="0" smtClean="0"/>
            <a:t>Beratung im Lernentwicklungs- und Zeugnisgespräch</a:t>
          </a:r>
        </a:p>
      </dsp:txBody>
      <dsp:txXfrm>
        <a:off x="1521355" y="2652862"/>
        <a:ext cx="5939125" cy="808978"/>
      </dsp:txXfrm>
    </dsp:sp>
    <dsp:sp modelId="{9AAF9823-3CF0-41AA-AB43-5E7A1EB97527}">
      <dsp:nvSpPr>
        <dsp:cNvPr id="0" name=""/>
        <dsp:cNvSpPr/>
      </dsp:nvSpPr>
      <dsp:spPr>
        <a:xfrm>
          <a:off x="749685" y="1338722"/>
          <a:ext cx="746501" cy="2792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2771"/>
              </a:lnTo>
              <a:lnTo>
                <a:pt x="746501" y="279277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052C3-01F6-4C98-B41E-2D8AC46922DF}">
      <dsp:nvSpPr>
        <dsp:cNvPr id="0" name=""/>
        <dsp:cNvSpPr/>
      </dsp:nvSpPr>
      <dsp:spPr>
        <a:xfrm>
          <a:off x="1496187" y="3701837"/>
          <a:ext cx="5989461" cy="859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b="0" kern="1200" dirty="0" smtClean="0"/>
            <a:t>Förderung zur Übernahme von Verantwortung</a:t>
          </a:r>
        </a:p>
      </dsp:txBody>
      <dsp:txXfrm>
        <a:off x="1521355" y="3727005"/>
        <a:ext cx="5939125" cy="8089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764CA-8C0E-4E83-90DE-BCCEB089C52F}">
      <dsp:nvSpPr>
        <dsp:cNvPr id="0" name=""/>
        <dsp:cNvSpPr/>
      </dsp:nvSpPr>
      <dsp:spPr>
        <a:xfrm>
          <a:off x="956" y="102931"/>
          <a:ext cx="7405821" cy="80578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300" b="0" kern="1200" dirty="0" smtClean="0"/>
            <a:t>Individuelle Leistungsbewertung</a:t>
          </a:r>
          <a:endParaRPr lang="de-DE" sz="4300" b="0" kern="1200" dirty="0"/>
        </a:p>
      </dsp:txBody>
      <dsp:txXfrm>
        <a:off x="24557" y="126532"/>
        <a:ext cx="7358619" cy="758580"/>
      </dsp:txXfrm>
    </dsp:sp>
    <dsp:sp modelId="{9B370955-90B5-4239-B5ED-EA28EB96F245}">
      <dsp:nvSpPr>
        <dsp:cNvPr id="0" name=""/>
        <dsp:cNvSpPr/>
      </dsp:nvSpPr>
      <dsp:spPr>
        <a:xfrm>
          <a:off x="741538" y="908714"/>
          <a:ext cx="740582" cy="604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337"/>
              </a:lnTo>
              <a:lnTo>
                <a:pt x="740582" y="6043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FFBF1-CDE0-414A-A0B9-17FA5AE33D43}">
      <dsp:nvSpPr>
        <dsp:cNvPr id="0" name=""/>
        <dsp:cNvSpPr/>
      </dsp:nvSpPr>
      <dsp:spPr>
        <a:xfrm>
          <a:off x="1482120" y="1110159"/>
          <a:ext cx="5933746" cy="805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0" kern="1200" dirty="0" smtClean="0"/>
            <a:t>umfassendes Leistungsverständnis</a:t>
          </a:r>
        </a:p>
      </dsp:txBody>
      <dsp:txXfrm>
        <a:off x="1505721" y="1133760"/>
        <a:ext cx="5886544" cy="758580"/>
      </dsp:txXfrm>
    </dsp:sp>
    <dsp:sp modelId="{99E4152A-A9AB-4DFD-B8B6-174DC2024F1B}">
      <dsp:nvSpPr>
        <dsp:cNvPr id="0" name=""/>
        <dsp:cNvSpPr/>
      </dsp:nvSpPr>
      <dsp:spPr>
        <a:xfrm>
          <a:off x="741538" y="908714"/>
          <a:ext cx="740582" cy="1611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565"/>
              </a:lnTo>
              <a:lnTo>
                <a:pt x="740582" y="16115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75433-9403-4256-808C-2139D92C14A7}">
      <dsp:nvSpPr>
        <dsp:cNvPr id="0" name=""/>
        <dsp:cNvSpPr/>
      </dsp:nvSpPr>
      <dsp:spPr>
        <a:xfrm>
          <a:off x="1482120" y="2117388"/>
          <a:ext cx="5913492" cy="805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0" kern="1200" dirty="0" smtClean="0"/>
            <a:t>Lernerfolgsberichte</a:t>
          </a:r>
        </a:p>
      </dsp:txBody>
      <dsp:txXfrm>
        <a:off x="1505721" y="2140989"/>
        <a:ext cx="5866290" cy="758580"/>
      </dsp:txXfrm>
    </dsp:sp>
    <dsp:sp modelId="{F03B9317-FCF3-42DE-9DA8-B11FE01540C0}">
      <dsp:nvSpPr>
        <dsp:cNvPr id="0" name=""/>
        <dsp:cNvSpPr/>
      </dsp:nvSpPr>
      <dsp:spPr>
        <a:xfrm>
          <a:off x="741538" y="908714"/>
          <a:ext cx="740582" cy="2618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8794"/>
              </a:lnTo>
              <a:lnTo>
                <a:pt x="740582" y="26187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0B32D-D498-4BB8-BC2F-E5BE08C40881}">
      <dsp:nvSpPr>
        <dsp:cNvPr id="0" name=""/>
        <dsp:cNvSpPr/>
      </dsp:nvSpPr>
      <dsp:spPr>
        <a:xfrm>
          <a:off x="1482120" y="3124617"/>
          <a:ext cx="5933746" cy="805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0" kern="1200" dirty="0" smtClean="0"/>
            <a:t>Portfolio</a:t>
          </a:r>
        </a:p>
      </dsp:txBody>
      <dsp:txXfrm>
        <a:off x="1505721" y="3148218"/>
        <a:ext cx="5886544" cy="758580"/>
      </dsp:txXfrm>
    </dsp:sp>
    <dsp:sp modelId="{CC376B75-E293-4FCC-88D5-52D4E10E938F}">
      <dsp:nvSpPr>
        <dsp:cNvPr id="0" name=""/>
        <dsp:cNvSpPr/>
      </dsp:nvSpPr>
      <dsp:spPr>
        <a:xfrm>
          <a:off x="741538" y="908714"/>
          <a:ext cx="740582" cy="3626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6022"/>
              </a:lnTo>
              <a:lnTo>
                <a:pt x="740582" y="36260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6E411-71B3-4C49-9946-3668316FB912}">
      <dsp:nvSpPr>
        <dsp:cNvPr id="0" name=""/>
        <dsp:cNvSpPr/>
      </dsp:nvSpPr>
      <dsp:spPr>
        <a:xfrm>
          <a:off x="1482120" y="4131845"/>
          <a:ext cx="5933746" cy="805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0" kern="1200" dirty="0" smtClean="0"/>
            <a:t>kompetenzorientierte Zeugnisse</a:t>
          </a:r>
        </a:p>
      </dsp:txBody>
      <dsp:txXfrm>
        <a:off x="1505721" y="4155446"/>
        <a:ext cx="5886544" cy="758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3" cy="495936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118" y="0"/>
            <a:ext cx="2944972" cy="495936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3D66C413-418A-4B66-820C-5286170A7E2A}" type="datetimeFigureOut">
              <a:rPr lang="de-DE" smtClean="0"/>
              <a:t>15.01.2015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118"/>
            <a:ext cx="2944973" cy="495935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118" y="9429118"/>
            <a:ext cx="2944972" cy="495935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2B6FE58B-11D4-461F-B233-AD58CBBA4C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218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1906C-886F-4D8F-8A5E-2B59E40D91D3}" type="datetimeFigureOut">
              <a:rPr lang="de-DE" smtClean="0"/>
              <a:t>15.01.2015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78F46-73AC-4DF7-B837-57A88520EE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27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EAB4-F02F-4282-9ACB-04652A9AABA5}" type="datetimeFigureOut">
              <a:rPr lang="de-DE"/>
              <a:pPr>
                <a:defRPr/>
              </a:pPr>
              <a:t>15.01.2015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9FEF-FF04-4B07-B829-6C14CDCACC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2193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2F0C-7E61-4C4D-8F8A-56D9DA05AC6B}" type="datetimeFigureOut">
              <a:rPr lang="de-DE"/>
              <a:pPr>
                <a:defRPr/>
              </a:pPr>
              <a:t>15.01.2015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B2AD-E3E5-487F-82C8-2FBB763939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00939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FD90-B21D-412A-93B2-2239E20F9CEF}" type="datetimeFigureOut">
              <a:rPr lang="de-DE"/>
              <a:pPr>
                <a:defRPr/>
              </a:pPr>
              <a:t>15.01.2015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E278-5B59-44FD-AD84-64589F9F09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258068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B5B2-1E10-4EDF-A6E2-3BE575BF493B}" type="datetimeFigureOut">
              <a:rPr lang="de-DE" smtClean="0"/>
              <a:t>15.01.2015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444-D4D5-47D5-A190-ADB78D236B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071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B5B2-1E10-4EDF-A6E2-3BE575BF493B}" type="datetimeFigureOut">
              <a:rPr lang="de-DE" smtClean="0"/>
              <a:t>15.01.2015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444-D4D5-47D5-A190-ADB78D236B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6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B5B2-1E10-4EDF-A6E2-3BE575BF493B}" type="datetimeFigureOut">
              <a:rPr lang="de-DE" smtClean="0"/>
              <a:t>15.01.2015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444-D4D5-47D5-A190-ADB78D236B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873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B5B2-1E10-4EDF-A6E2-3BE575BF493B}" type="datetimeFigureOut">
              <a:rPr lang="de-DE" smtClean="0"/>
              <a:t>15.01.2015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444-D4D5-47D5-A190-ADB78D236B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870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B5B2-1E10-4EDF-A6E2-3BE575BF493B}" type="datetimeFigureOut">
              <a:rPr lang="de-DE" smtClean="0"/>
              <a:t>15.01.2015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444-D4D5-47D5-A190-ADB78D236B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952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B5B2-1E10-4EDF-A6E2-3BE575BF493B}" type="datetimeFigureOut">
              <a:rPr lang="de-DE" smtClean="0"/>
              <a:t>15.01.2015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444-D4D5-47D5-A190-ADB78D236B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790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B5B2-1E10-4EDF-A6E2-3BE575BF493B}" type="datetimeFigureOut">
              <a:rPr lang="de-DE" smtClean="0"/>
              <a:t>15.01.2015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444-D4D5-47D5-A190-ADB78D236B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80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B5B2-1E10-4EDF-A6E2-3BE575BF493B}" type="datetimeFigureOut">
              <a:rPr lang="de-DE" smtClean="0"/>
              <a:t>15.01.2015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444-D4D5-47D5-A190-ADB78D236B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54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745" y="116632"/>
            <a:ext cx="1778507" cy="8763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696"/>
            <a:ext cx="7155745" cy="61653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0F280-8159-4607-8332-6A900AC50762}" type="datetimeFigureOut">
              <a:rPr lang="de-DE"/>
              <a:pPr>
                <a:defRPr/>
              </a:pPr>
              <a:t>15.01.2015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82C2-138A-4CF4-8FC6-CD6C5505CF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6005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B5B2-1E10-4EDF-A6E2-3BE575BF493B}" type="datetimeFigureOut">
              <a:rPr lang="de-DE" smtClean="0"/>
              <a:t>15.01.2015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444-D4D5-47D5-A190-ADB78D236B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053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B5B2-1E10-4EDF-A6E2-3BE575BF493B}" type="datetimeFigureOut">
              <a:rPr lang="de-DE" smtClean="0"/>
              <a:t>15.01.2015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444-D4D5-47D5-A190-ADB78D236B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932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B5B2-1E10-4EDF-A6E2-3BE575BF493B}" type="datetimeFigureOut">
              <a:rPr lang="de-DE" smtClean="0"/>
              <a:t>15.01.2015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7444-D4D5-47D5-A190-ADB78D236B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22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D960-3EEF-434E-AD82-4A27ED94C48A}" type="datetimeFigureOut">
              <a:rPr lang="de-DE"/>
              <a:pPr>
                <a:defRPr/>
              </a:pPr>
              <a:t>15.01.2015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259D2-0273-4451-BCD3-621B2B1EAA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635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FED06-FFCB-4ED0-B501-62F2DB41D28F}" type="datetimeFigureOut">
              <a:rPr lang="de-DE"/>
              <a:pPr>
                <a:defRPr/>
              </a:pPr>
              <a:t>15.01.2015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51D7E-3C38-42A9-A30F-7174C998F2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3858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11EA9-CC65-444A-BF71-6819A65630D7}" type="datetimeFigureOut">
              <a:rPr lang="de-DE"/>
              <a:pPr>
                <a:defRPr/>
              </a:pPr>
              <a:t>15.01.2015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B3FD6-476E-482C-9EC2-18E5872005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15031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B74C-B8D0-4873-BC9C-F0AB6CC086CB}" type="datetimeFigureOut">
              <a:rPr lang="de-DE"/>
              <a:pPr>
                <a:defRPr/>
              </a:pPr>
              <a:t>15.01.2015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E7E96-8F57-4019-BC50-57B37BAB8E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8253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C40A-EB8F-4751-9842-71BF76A3D1CE}" type="datetimeFigureOut">
              <a:rPr lang="de-DE"/>
              <a:pPr>
                <a:defRPr/>
              </a:pPr>
              <a:t>15.01.2015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86DC-81C3-44C4-B099-7041DD45E4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89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9F8E-FA25-4C60-9829-6D506BAB85F8}" type="datetimeFigureOut">
              <a:rPr lang="de-DE"/>
              <a:pPr>
                <a:defRPr/>
              </a:pPr>
              <a:t>15.01.2015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479BE-E31C-44A6-A18E-D761FB54B7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8229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33FC3-6650-44B2-A5D4-45F562782890}" type="datetimeFigureOut">
              <a:rPr lang="de-DE"/>
              <a:pPr>
                <a:defRPr/>
              </a:pPr>
              <a:t>15.01.2015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98BE9-F95C-4A89-9AC2-E8722D8F51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96062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D9464-7AF4-488E-B3AF-C3B54FC8F0BD}" type="datetimeFigureOut">
              <a:rPr lang="de-DE"/>
              <a:pPr>
                <a:defRPr/>
              </a:pPr>
              <a:t>15.01.2015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95C2DE-C39C-47DC-9D29-C9D3854063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B5B2-1E10-4EDF-A6E2-3BE575BF493B}" type="datetimeFigureOut">
              <a:rPr lang="de-DE" smtClean="0"/>
              <a:t>15.01.2015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A7444-D4D5-47D5-A190-ADB78D236B6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745" y="116632"/>
            <a:ext cx="1778507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4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784" y="1700808"/>
            <a:ext cx="5163297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hteck 4"/>
          <p:cNvSpPr/>
          <p:nvPr/>
        </p:nvSpPr>
        <p:spPr>
          <a:xfrm>
            <a:off x="313012" y="319882"/>
            <a:ext cx="84821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Herzlich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26296728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297053500"/>
              </p:ext>
            </p:extLst>
          </p:nvPr>
        </p:nvGraphicFramePr>
        <p:xfrm>
          <a:off x="486594" y="1196752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040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A764CA-8C0E-4E83-90DE-BCCEB089C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5A764CA-8C0E-4E83-90DE-BCCEB089C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631BD3-89DF-42C2-8168-B0413995C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5A631BD3-89DF-42C2-8168-B0413995C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E9900A-44D6-44B4-AF6A-3CCEB13A7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7AE9900A-44D6-44B4-AF6A-3CCEB13A7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EC7336-9A23-4E3C-8299-9A243450C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7DEC7336-9A23-4E3C-8299-9A243450C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A96A3-A2C1-4CBC-96AB-1CCD9D262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D7A96A3-A2C1-4CBC-96AB-1CCD9D262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DE702D-BA20-47B3-8F08-82A2892A0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3DE702D-BA20-47B3-8F08-82A2892A0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3A1B56-12F4-4A47-B352-2D0069F50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D3A1B56-12F4-4A47-B352-2D0069F50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562773-3455-486D-B531-9049E2AD0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E8562773-3455-486D-B531-9049E2AD0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00D940-BB20-452A-A1BD-E809CB2F1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300D940-BB20-452A-A1BD-E809CB2F1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7C3135-742B-4932-874B-E65CD1555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77C3135-742B-4932-874B-E65CD1555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3C0114-9CE9-4AE3-AAE0-FD7E3D441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B3C0114-9CE9-4AE3-AAE0-FD7E3D441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626CBF-CE32-4244-B412-EF7271B81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5C626CBF-CE32-4244-B412-EF7271B81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D900D4-D190-4631-9800-88E9774B8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9FD900D4-D190-4631-9800-88E9774B8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16506554"/>
              </p:ext>
            </p:extLst>
          </p:nvPr>
        </p:nvGraphicFramePr>
        <p:xfrm>
          <a:off x="467544" y="1196752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9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A764CA-8C0E-4E83-90DE-BCCEB089C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5A764CA-8C0E-4E83-90DE-BCCEB089C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EC7336-9A23-4E3C-8299-9A243450C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7DEC7336-9A23-4E3C-8299-9A243450C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A96A3-A2C1-4CBC-96AB-1CCD9D262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9D7A96A3-A2C1-4CBC-96AB-1CCD9D262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5C90AF-866F-4E01-82A3-D9204114B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E5C90AF-866F-4E01-82A3-D9204114B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1D21A8-F1CA-45A8-A4E1-DB50C026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8E1D21A8-F1CA-45A8-A4E1-DB50C0268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AF9823-3CF0-41AA-AB43-5E7A1EB97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9AAF9823-3CF0-41AA-AB43-5E7A1EB97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0052C3-01F6-4C98-B41E-2D8AC4692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A0052C3-01F6-4C98-B41E-2D8AC4692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688512580"/>
              </p:ext>
            </p:extLst>
          </p:nvPr>
        </p:nvGraphicFramePr>
        <p:xfrm>
          <a:off x="467544" y="1196752"/>
          <a:ext cx="7416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09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A764CA-8C0E-4E83-90DE-BCCEB089C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5A764CA-8C0E-4E83-90DE-BCCEB089C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70955-90B5-4239-B5ED-EA28EB96F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9B370955-90B5-4239-B5ED-EA28EB96F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2FFBF1-CDE0-414A-A0B9-17FA5AE33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982FFBF1-CDE0-414A-A0B9-17FA5AE33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E4152A-A9AB-4DFD-B8B6-174DC2024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99E4152A-A9AB-4DFD-B8B6-174DC2024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A75433-9403-4256-808C-2139D92C1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B5A75433-9403-4256-808C-2139D92C1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3B9317-FCF3-42DE-9DA8-B11FE0154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F03B9317-FCF3-42DE-9DA8-B11FE0154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40B32D-D498-4BB8-BC2F-E5BE08C40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E40B32D-D498-4BB8-BC2F-E5BE08C40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376B75-E293-4FCC-88D5-52D4E10E9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C376B75-E293-4FCC-88D5-52D4E10E9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E6E411-71B3-4C49-9946-3668316FB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73E6E411-71B3-4C49-9946-3668316FB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9552" y="692696"/>
            <a:ext cx="81369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Fazit:</a:t>
            </a:r>
            <a:br>
              <a:rPr lang="de-DE" sz="3200" dirty="0"/>
            </a:br>
            <a:r>
              <a:rPr lang="de-DE" sz="3200" dirty="0"/>
              <a:t>Um jedem Kind ein optimales Lernen zu ermöglichen, braucht es</a:t>
            </a:r>
            <a:r>
              <a:rPr lang="de-DE" sz="3200" dirty="0" smtClean="0"/>
              <a:t>…</a:t>
            </a:r>
          </a:p>
          <a:p>
            <a:endParaRPr lang="de-DE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/>
              <a:t>eine </a:t>
            </a:r>
            <a:r>
              <a:rPr lang="de-DE" sz="3200" dirty="0"/>
              <a:t>inklusive </a:t>
            </a:r>
            <a:r>
              <a:rPr lang="de-DE" sz="3200" dirty="0" smtClean="0"/>
              <a:t>Haltung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/>
              <a:t>hinreichende </a:t>
            </a:r>
            <a:r>
              <a:rPr lang="de-DE" sz="3200" dirty="0"/>
              <a:t>personelle, sächliche und räumliche </a:t>
            </a:r>
            <a:r>
              <a:rPr lang="de-DE" sz="3200" dirty="0" smtClean="0"/>
              <a:t>Ausstattung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b="1" dirty="0" smtClean="0"/>
              <a:t>ein </a:t>
            </a:r>
            <a:r>
              <a:rPr lang="de-DE" sz="3200" b="1" dirty="0"/>
              <a:t>individualisierendes </a:t>
            </a:r>
            <a:r>
              <a:rPr lang="de-DE" sz="3200" b="1" dirty="0" smtClean="0"/>
              <a:t>Schulkonzept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b="1" dirty="0"/>
          </a:p>
          <a:p>
            <a:r>
              <a:rPr lang="de-DE" b="1" dirty="0"/>
              <a:t/>
            </a:r>
            <a:br>
              <a:rPr lang="de-DE" b="1" dirty="0"/>
            </a:br>
            <a:r>
              <a:rPr lang="de-DE" sz="3200" b="1" dirty="0" smtClean="0"/>
              <a:t>Also…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17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 r="39761" b="26785"/>
          <a:stretch/>
        </p:blipFill>
        <p:spPr bwMode="auto">
          <a:xfrm>
            <a:off x="611560" y="1238881"/>
            <a:ext cx="786703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62657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Legende 1"/>
          <p:cNvSpPr/>
          <p:nvPr/>
        </p:nvSpPr>
        <p:spPr>
          <a:xfrm rot="20372193">
            <a:off x="521295" y="1567126"/>
            <a:ext cx="4104456" cy="1872208"/>
          </a:xfrm>
          <a:prstGeom prst="wedgeEllipseCallout">
            <a:avLst>
              <a:gd name="adj1" fmla="val 22104"/>
              <a:gd name="adj2" fmla="val 13422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/>
              <a:t>Noch Fragen?</a:t>
            </a:r>
          </a:p>
        </p:txBody>
      </p:sp>
      <p:sp>
        <p:nvSpPr>
          <p:cNvPr id="4" name="Rechteck 3"/>
          <p:cNvSpPr/>
          <p:nvPr/>
        </p:nvSpPr>
        <p:spPr>
          <a:xfrm rot="1380633">
            <a:off x="4789410" y="-805920"/>
            <a:ext cx="2753545" cy="9248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9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endParaRPr lang="de-DE" sz="595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460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Ihr</a:t>
            </a:r>
            <a:br>
              <a:rPr lang="de-DE" dirty="0" smtClean="0"/>
            </a:br>
            <a:r>
              <a:rPr lang="de-DE" dirty="0" smtClean="0"/>
              <a:t>Interesse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76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068960"/>
            <a:ext cx="7772400" cy="2700015"/>
          </a:xfrm>
        </p:spPr>
        <p:txBody>
          <a:bodyPr/>
          <a:lstStyle/>
          <a:p>
            <a:r>
              <a:rPr lang="de-DE" dirty="0" smtClean="0"/>
              <a:t>Inklusion durch Individualisierung</a:t>
            </a:r>
            <a:br>
              <a:rPr lang="de-DE" dirty="0" smtClean="0"/>
            </a:br>
            <a:r>
              <a:rPr lang="de-DE" sz="2800" dirty="0" smtClean="0"/>
              <a:t>Das Konzept der </a:t>
            </a:r>
            <a:br>
              <a:rPr lang="de-DE" sz="2800" dirty="0" smtClean="0"/>
            </a:br>
            <a:r>
              <a:rPr lang="de-DE" sz="2800" dirty="0" smtClean="0"/>
              <a:t>Gemeinschaftsschule Billerbeck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300595948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Legende 1"/>
          <p:cNvSpPr/>
          <p:nvPr/>
        </p:nvSpPr>
        <p:spPr>
          <a:xfrm>
            <a:off x="1475656" y="1628800"/>
            <a:ext cx="5904656" cy="2880320"/>
          </a:xfrm>
          <a:prstGeom prst="wedgeEllipse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Was verstehen wir unter Inklusion?</a:t>
            </a:r>
            <a:endParaRPr lang="de-DE" sz="3600" dirty="0"/>
          </a:p>
        </p:txBody>
      </p:sp>
      <p:sp>
        <p:nvSpPr>
          <p:cNvPr id="3" name="Rahmen 2"/>
          <p:cNvSpPr/>
          <p:nvPr/>
        </p:nvSpPr>
        <p:spPr>
          <a:xfrm>
            <a:off x="7164288" y="6309320"/>
            <a:ext cx="1584176" cy="432048"/>
          </a:xfrm>
          <a:prstGeom prst="beve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2" action="ppaction://hlinksldjump"/>
              </a:rPr>
              <a:t>Übersicht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Inklusion meint: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de-DE" dirty="0" smtClean="0"/>
              <a:t>Jedes </a:t>
            </a:r>
            <a:r>
              <a:rPr lang="de-DE" dirty="0"/>
              <a:t>Kind </a:t>
            </a:r>
            <a:r>
              <a:rPr lang="de-DE" dirty="0" smtClean="0"/>
              <a:t>hat einmalige </a:t>
            </a:r>
            <a:r>
              <a:rPr lang="de-DE" dirty="0"/>
              <a:t>Eigenschaften, Interessen, Fähigkeiten und </a:t>
            </a:r>
            <a:r>
              <a:rPr lang="de-DE" dirty="0" smtClean="0"/>
              <a:t>Lernbedürfnisse, denen ein Schulsystem gerecht werden muss.</a:t>
            </a:r>
          </a:p>
          <a:p>
            <a:r>
              <a:rPr lang="de-DE" dirty="0" smtClean="0"/>
              <a:t>Jedem Kind muss die Möglichkeit gegeben werden, </a:t>
            </a:r>
            <a:r>
              <a:rPr lang="de-DE" dirty="0"/>
              <a:t>ein </a:t>
            </a:r>
            <a:r>
              <a:rPr lang="de-DE" dirty="0" smtClean="0"/>
              <a:t>individuell akzeptables </a:t>
            </a:r>
            <a:r>
              <a:rPr lang="de-DE" dirty="0"/>
              <a:t>Lernniveau zu erreichen und zu </a:t>
            </a:r>
            <a:r>
              <a:rPr lang="de-DE" dirty="0" smtClean="0"/>
              <a:t>erhalten.</a:t>
            </a:r>
          </a:p>
          <a:p>
            <a:r>
              <a:rPr lang="de-DE" dirty="0" smtClean="0"/>
              <a:t>Schulen müssen Lernprogramme einrichten, </a:t>
            </a:r>
            <a:r>
              <a:rPr lang="de-DE" dirty="0"/>
              <a:t>die </a:t>
            </a:r>
            <a:r>
              <a:rPr lang="de-DE" dirty="0" smtClean="0"/>
              <a:t>der Vielfalt Rechnung tragen. </a:t>
            </a:r>
            <a:endParaRPr lang="de-DE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nach der Erklärung von Salamanca, Weltkonferenz </a:t>
            </a:r>
            <a:r>
              <a:rPr lang="de-DE" sz="2000" dirty="0"/>
              <a:t>"Pädagogik für besondere Bedürfnisse: Zugang und </a:t>
            </a:r>
            <a:r>
              <a:rPr lang="de-DE" sz="2000" dirty="0" smtClean="0"/>
              <a:t>Qualität" Salamanca</a:t>
            </a:r>
            <a:r>
              <a:rPr lang="de-DE" sz="2000" dirty="0"/>
              <a:t>, Spanien, 7. - 10. Juni </a:t>
            </a:r>
            <a:r>
              <a:rPr lang="de-DE" sz="2000" dirty="0" smtClean="0"/>
              <a:t>1994</a:t>
            </a:r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127827472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Die Gemeinschaftsschule Billerbeck…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Font typeface="Calibri" panose="020F0502020204030204" pitchFamily="34" charset="0"/>
              <a:buChar char="…"/>
            </a:pPr>
            <a:r>
              <a:rPr lang="de-DE" dirty="0"/>
              <a:t>geht von Heterogenität sowohl im körperlichen, kognitiven, motivationalen wie kulturellem Sinne aus. Sie begrüßt die Unterschiedlichkeit ihrer Schülerinnen und Schüler und begreift Heterogenität als Chance. </a:t>
            </a:r>
          </a:p>
          <a:p>
            <a:pPr>
              <a:buFont typeface="Calibri" panose="020F0502020204030204" pitchFamily="34" charset="0"/>
              <a:buChar char="…"/>
            </a:pPr>
            <a:r>
              <a:rPr lang="de-DE" dirty="0" smtClean="0"/>
              <a:t>unterrichtet </a:t>
            </a:r>
            <a:r>
              <a:rPr lang="de-DE" dirty="0"/>
              <a:t>ihre Schülerinnen und Schüler in integrierter Form, also ohne Trennung nach Schulformtypen. 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aus dem Leitbild der Gemeinschaftsschule Billerbeck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4921244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Legende 1"/>
          <p:cNvSpPr/>
          <p:nvPr/>
        </p:nvSpPr>
        <p:spPr>
          <a:xfrm>
            <a:off x="1475656" y="1628800"/>
            <a:ext cx="5904656" cy="2880320"/>
          </a:xfrm>
          <a:prstGeom prst="wedgeEllipse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Wie setzen wir Inklusion um?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7139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922035048"/>
              </p:ext>
            </p:extLst>
          </p:nvPr>
        </p:nvGraphicFramePr>
        <p:xfrm>
          <a:off x="251520" y="548680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7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B8F9E6-1680-4C75-B05A-2DBA9EEA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dgm id="{60B8F9E6-1680-4C75-B05A-2DBA9EEA5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AAF6D8-2836-4F16-A0AD-FAB122C24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dgm id="{9EAAF6D8-2836-4F16-A0AD-FAB122C24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7F694F-B028-4FC9-97BB-99E0F00B5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>
                                            <p:graphicEl>
                                              <a:dgm id="{A67F694F-B028-4FC9-97BB-99E0F00B5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DF52EE-53A4-4378-A5F5-5A60805E4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>
                                            <p:graphicEl>
                                              <a:dgm id="{30DF52EE-53A4-4378-A5F5-5A60805E4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02E93F-1A4A-4898-9FDB-A4793489F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>
                                            <p:graphicEl>
                                              <a:dgm id="{1402E93F-1A4A-4898-9FDB-A4793489F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1E586B-A826-4C68-816E-C06C23FEF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>
                                            <p:graphicEl>
                                              <a:dgm id="{551E586B-A826-4C68-816E-C06C23FEF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8E983E-5401-4380-8E0F-ED0E1D4E2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>
                                            <p:graphicEl>
                                              <a:dgm id="{DD8E983E-5401-4380-8E0F-ED0E1D4E2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063FBC-0624-432D-8309-C520F631B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>
                                            <p:graphicEl>
                                              <a:dgm id="{FF063FBC-0624-432D-8309-C520F631B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8D1197-7841-470F-B1E1-9CDC8FB77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">
                                            <p:graphicEl>
                                              <a:dgm id="{C78D1197-7841-470F-B1E1-9CDC8FB77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4255C-DD04-4A5E-90B8-973D89FCC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">
                                            <p:graphicEl>
                                              <a:dgm id="{9AF4255C-DD04-4A5E-90B8-973D89FCC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E198F2-B192-4A6A-948F-255B239A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">
                                            <p:graphicEl>
                                              <a:dgm id="{C3E198F2-B192-4A6A-948F-255B239AC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107806674"/>
              </p:ext>
            </p:extLst>
          </p:nvPr>
        </p:nvGraphicFramePr>
        <p:xfrm>
          <a:off x="467544" y="1196752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18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A764CA-8C0E-4E83-90DE-BCCEB089C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5A764CA-8C0E-4E83-90DE-BCCEB089C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7703BF-6523-437C-A957-82035F069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5C7703BF-6523-437C-A957-82035F069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F014FB-921A-4005-8E53-7996281A6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2DF014FB-921A-4005-8E53-7996281A6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132A25-DB4D-41AA-9ACB-AC63A34CD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7A132A25-DB4D-41AA-9ACB-AC63A34CD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E2E76F-1EA1-4065-AE6D-1C01CF8DA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8DE2E76F-1EA1-4065-AE6D-1C01CF8DA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DC4141-E0E9-46AE-8119-F3166ED59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84DC4141-E0E9-46AE-8119-F3166ED59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8189B0-8FED-42B2-813E-D74D0A0F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C8189B0-8FED-42B2-813E-D74D0A0F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B5AD3-7487-4EAD-B78C-A46789871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D32B5AD3-7487-4EAD-B78C-A46789871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5CECE5-03D4-4309-BBFF-442D0C454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735CECE5-03D4-4309-BBFF-442D0C454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323424192"/>
              </p:ext>
            </p:extLst>
          </p:nvPr>
        </p:nvGraphicFramePr>
        <p:xfrm>
          <a:off x="467544" y="1196752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8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A764CA-8C0E-4E83-90DE-BCCEB089C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5A764CA-8C0E-4E83-90DE-BCCEB089C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EC7336-9A23-4E3C-8299-9A243450C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7DEC7336-9A23-4E3C-8299-9A243450C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A96A3-A2C1-4CBC-96AB-1CCD9D262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9D7A96A3-A2C1-4CBC-96AB-1CCD9D262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9D8D7C-5C42-4639-8CAF-503F2F73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4B9D8D7C-5C42-4639-8CAF-503F2F73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969CA3-1EBC-4818-9EAB-821CA9321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6969CA3-1EBC-4818-9EAB-821CA9321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65771D-73D9-4620-B36E-3465E9015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4065771D-73D9-4620-B36E-3465E9015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4841BA-E6A4-4722-8782-6822E565C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34841BA-E6A4-4722-8782-6822E565C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9BA399-9245-4ABD-A61F-2787BE86B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0F9BA399-9245-4ABD-A61F-2787BE86B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9FC376-14FB-49C3-8B32-8C0AAE999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9A9FC376-14FB-49C3-8B32-8C0AAE999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262</Words>
  <Application>Microsoft Office PowerPoint</Application>
  <PresentationFormat>Bildschirmpräsentation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Larissa</vt:lpstr>
      <vt:lpstr>Benutzerdefiniertes Design</vt:lpstr>
      <vt:lpstr>PowerPoint-Präsentation</vt:lpstr>
      <vt:lpstr>Inklusion durch Individualisierung Das Konzept der  Gemeinschaftsschule Billerbeck</vt:lpstr>
      <vt:lpstr>PowerPoint-Präsentation</vt:lpstr>
      <vt:lpstr>Inklusion meint:</vt:lpstr>
      <vt:lpstr>Die Gemeinschaftsschule Billerbeck…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 Interesse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2010-09-21T08:16:01Z</dcterms:created>
  <dcterms:modified xsi:type="dcterms:W3CDTF">2015-01-15T11:17:46Z</dcterms:modified>
</cp:coreProperties>
</file>