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7" r:id="rId3"/>
    <p:sldId id="270" r:id="rId4"/>
    <p:sldId id="274" r:id="rId5"/>
    <p:sldId id="284" r:id="rId6"/>
    <p:sldId id="285" r:id="rId7"/>
    <p:sldId id="281" r:id="rId8"/>
    <p:sldId id="282" r:id="rId9"/>
    <p:sldId id="275" r:id="rId10"/>
    <p:sldId id="283" r:id="rId11"/>
    <p:sldId id="287" r:id="rId12"/>
    <p:sldId id="286" r:id="rId13"/>
  </p:sldIdLst>
  <p:sldSz cx="9144000" cy="6858000" type="screen4x3"/>
  <p:notesSz cx="6799263" cy="9929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5"/>
    <a:srgbClr val="FF9F3F"/>
    <a:srgbClr val="FF860D"/>
    <a:srgbClr val="F69200"/>
    <a:srgbClr val="FF9225"/>
    <a:srgbClr val="FFBE3B"/>
    <a:srgbClr val="FFB625"/>
    <a:srgbClr val="FEA900"/>
    <a:srgbClr val="FF9900"/>
    <a:srgbClr val="FFB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526" autoAdjust="0"/>
  </p:normalViewPr>
  <p:slideViewPr>
    <p:cSldViewPr snapToObjects="1">
      <p:cViewPr>
        <p:scale>
          <a:sx n="100" d="100"/>
          <a:sy n="100" d="100"/>
        </p:scale>
        <p:origin x="-96" y="-330"/>
      </p:cViewPr>
      <p:guideLst>
        <p:guide orient="horz" pos="2205"/>
        <p:guide pos="2880"/>
      </p:guideLst>
    </p:cSldViewPr>
  </p:slideViewPr>
  <p:notesTextViewPr>
    <p:cViewPr>
      <p:scale>
        <a:sx n="1" d="1"/>
        <a:sy n="1" d="1"/>
      </p:scale>
      <p:origin x="0" y="0"/>
    </p:cViewPr>
  </p:notesTextViewPr>
  <p:notesViewPr>
    <p:cSldViewPr snapToObjects="1">
      <p:cViewPr>
        <p:scale>
          <a:sx n="190" d="100"/>
          <a:sy n="190" d="100"/>
        </p:scale>
        <p:origin x="-1536" y="-72"/>
      </p:cViewPr>
      <p:guideLst>
        <p:guide orient="horz" pos="3128"/>
        <p:guide pos="2142"/>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BF8867-9DDB-4785-AB84-8E20EE3B9178}"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de-DE"/>
        </a:p>
      </dgm:t>
    </dgm:pt>
    <dgm:pt modelId="{46309BB6-8361-4F90-93ED-CBE64A57CB3E}">
      <dgm:prSet phldrT="[Text]"/>
      <dgm:spPr>
        <a:solidFill>
          <a:srgbClr val="FF9F3F"/>
        </a:solidFill>
        <a:scene3d>
          <a:camera prst="orthographicFront"/>
          <a:lightRig rig="threePt" dir="t"/>
        </a:scene3d>
        <a:sp3d>
          <a:bevelT w="152400"/>
        </a:sp3d>
      </dgm:spPr>
      <dgm:t>
        <a:bodyPr/>
        <a:lstStyle/>
        <a:p>
          <a:r>
            <a:rPr lang="de-DE" b="1" dirty="0" smtClean="0">
              <a:solidFill>
                <a:schemeClr val="tx1"/>
              </a:solidFill>
            </a:rPr>
            <a:t>kommunal</a:t>
          </a:r>
          <a:endParaRPr lang="de-DE" b="1" dirty="0">
            <a:solidFill>
              <a:schemeClr val="tx1"/>
            </a:solidFill>
          </a:endParaRPr>
        </a:p>
      </dgm:t>
    </dgm:pt>
    <dgm:pt modelId="{95CCFE25-0ADE-4585-A564-9B460A737052}" type="parTrans" cxnId="{3E8F0925-BBCD-46AA-9873-B762BE9574B9}">
      <dgm:prSet/>
      <dgm:spPr/>
      <dgm:t>
        <a:bodyPr/>
        <a:lstStyle/>
        <a:p>
          <a:endParaRPr lang="de-DE"/>
        </a:p>
      </dgm:t>
    </dgm:pt>
    <dgm:pt modelId="{33A67112-BB00-49D1-A285-CB0A73108692}" type="sibTrans" cxnId="{3E8F0925-BBCD-46AA-9873-B762BE9574B9}">
      <dgm:prSet/>
      <dgm:spPr/>
      <dgm:t>
        <a:bodyPr/>
        <a:lstStyle/>
        <a:p>
          <a:endParaRPr lang="de-DE"/>
        </a:p>
      </dgm:t>
    </dgm:pt>
    <dgm:pt modelId="{86F27BE9-9CC9-483E-B13C-6BD6D8FCDE67}">
      <dgm:prSet phldrT="[Text]" custT="1"/>
      <dgm:spPr>
        <a:solidFill>
          <a:schemeClr val="accent2">
            <a:lumMod val="40000"/>
            <a:lumOff val="60000"/>
          </a:schemeClr>
        </a:solidFill>
        <a:ln>
          <a:noFill/>
        </a:ln>
        <a:scene3d>
          <a:camera prst="orthographicFront"/>
          <a:lightRig rig="threePt" dir="t"/>
        </a:scene3d>
        <a:sp3d>
          <a:bevelT w="152400"/>
        </a:sp3d>
      </dgm:spPr>
      <dgm:t>
        <a:bodyPr/>
        <a:lstStyle/>
        <a:p>
          <a:endParaRPr lang="de-DE" sz="1200" dirty="0"/>
        </a:p>
      </dgm:t>
    </dgm:pt>
    <dgm:pt modelId="{C3A07253-9924-4631-91CA-46655F945DD0}" type="parTrans" cxnId="{CC1D4B31-810C-4E0E-966B-E7DD13E44A85}">
      <dgm:prSet/>
      <dgm:spPr/>
      <dgm:t>
        <a:bodyPr/>
        <a:lstStyle/>
        <a:p>
          <a:endParaRPr lang="de-DE"/>
        </a:p>
      </dgm:t>
    </dgm:pt>
    <dgm:pt modelId="{B872F32B-AD65-4871-824C-6ACF2A5FAAC9}" type="sibTrans" cxnId="{CC1D4B31-810C-4E0E-966B-E7DD13E44A85}">
      <dgm:prSet/>
      <dgm:spPr/>
      <dgm:t>
        <a:bodyPr/>
        <a:lstStyle/>
        <a:p>
          <a:endParaRPr lang="de-DE"/>
        </a:p>
      </dgm:t>
    </dgm:pt>
    <dgm:pt modelId="{2FB94440-9D97-47C4-8D8C-5DDE310ED156}">
      <dgm:prSet phldrT="[Text]"/>
      <dgm:spPr>
        <a:solidFill>
          <a:srgbClr val="FF9F3F"/>
        </a:solidFill>
        <a:scene3d>
          <a:camera prst="orthographicFront"/>
          <a:lightRig rig="threePt" dir="t"/>
        </a:scene3d>
        <a:sp3d>
          <a:bevelT w="152400"/>
        </a:sp3d>
      </dgm:spPr>
      <dgm:t>
        <a:bodyPr/>
        <a:lstStyle/>
        <a:p>
          <a:r>
            <a:rPr lang="de-DE" b="1" dirty="0" smtClean="0">
              <a:solidFill>
                <a:schemeClr val="tx1"/>
              </a:solidFill>
            </a:rPr>
            <a:t>selbst- organisiert</a:t>
          </a:r>
          <a:endParaRPr lang="de-DE" b="1" dirty="0">
            <a:solidFill>
              <a:schemeClr val="tx1"/>
            </a:solidFill>
          </a:endParaRPr>
        </a:p>
      </dgm:t>
    </dgm:pt>
    <dgm:pt modelId="{C42912ED-32C1-4011-BE45-BC3700AC8B24}" type="parTrans" cxnId="{A7D43156-1F66-4521-8EAF-9044646A4501}">
      <dgm:prSet/>
      <dgm:spPr/>
      <dgm:t>
        <a:bodyPr/>
        <a:lstStyle/>
        <a:p>
          <a:endParaRPr lang="de-DE"/>
        </a:p>
      </dgm:t>
    </dgm:pt>
    <dgm:pt modelId="{AA8CFDAD-A2A0-4966-A212-C67A9C281DF5}" type="sibTrans" cxnId="{A7D43156-1F66-4521-8EAF-9044646A4501}">
      <dgm:prSet/>
      <dgm:spPr/>
      <dgm:t>
        <a:bodyPr/>
        <a:lstStyle/>
        <a:p>
          <a:endParaRPr lang="de-DE"/>
        </a:p>
      </dgm:t>
    </dgm:pt>
    <dgm:pt modelId="{4A1406C5-4EA1-4405-B0B4-C55B4C29B37B}">
      <dgm:prSet phldrT="[Text]" custT="1"/>
      <dgm:spPr>
        <a:solidFill>
          <a:schemeClr val="accent2">
            <a:lumMod val="40000"/>
            <a:lumOff val="60000"/>
          </a:schemeClr>
        </a:solidFill>
        <a:ln>
          <a:noFill/>
        </a:ln>
        <a:scene3d>
          <a:camera prst="orthographicFront"/>
          <a:lightRig rig="threePt" dir="t"/>
        </a:scene3d>
        <a:sp3d>
          <a:bevelT w="152400"/>
        </a:sp3d>
      </dgm:spPr>
      <dgm:t>
        <a:bodyPr/>
        <a:lstStyle/>
        <a:p>
          <a:pPr marL="542925" indent="0" defTabSz="180975">
            <a:tabLst>
              <a:tab pos="628650" algn="l"/>
            </a:tabLst>
          </a:pPr>
          <a:endParaRPr lang="de-DE" sz="1200" dirty="0"/>
        </a:p>
      </dgm:t>
    </dgm:pt>
    <dgm:pt modelId="{AA37D0BD-1C6C-4139-A4FD-5295CD31325A}" type="parTrans" cxnId="{19F9CC1B-0FC5-47B1-A3D0-0D36A1D94058}">
      <dgm:prSet/>
      <dgm:spPr/>
      <dgm:t>
        <a:bodyPr/>
        <a:lstStyle/>
        <a:p>
          <a:endParaRPr lang="de-DE"/>
        </a:p>
      </dgm:t>
    </dgm:pt>
    <dgm:pt modelId="{9349F69A-CFE7-42F8-997C-81498F0984FF}" type="sibTrans" cxnId="{19F9CC1B-0FC5-47B1-A3D0-0D36A1D94058}">
      <dgm:prSet/>
      <dgm:spPr/>
      <dgm:t>
        <a:bodyPr/>
        <a:lstStyle/>
        <a:p>
          <a:endParaRPr lang="de-DE"/>
        </a:p>
      </dgm:t>
    </dgm:pt>
    <dgm:pt modelId="{28844BE6-5343-4D43-9460-1209C322475D}">
      <dgm:prSet phldrT="[Text]"/>
      <dgm:spPr>
        <a:solidFill>
          <a:srgbClr val="FF9F3F"/>
        </a:solidFill>
        <a:scene3d>
          <a:camera prst="orthographicFront"/>
          <a:lightRig rig="threePt" dir="t"/>
        </a:scene3d>
        <a:sp3d>
          <a:bevelT w="152400"/>
        </a:sp3d>
      </dgm:spPr>
      <dgm:t>
        <a:bodyPr/>
        <a:lstStyle/>
        <a:p>
          <a:r>
            <a:rPr lang="de-DE" b="1" dirty="0" smtClean="0">
              <a:solidFill>
                <a:schemeClr val="tx1"/>
              </a:solidFill>
            </a:rPr>
            <a:t>steuernd/</a:t>
          </a:r>
        </a:p>
        <a:p>
          <a:r>
            <a:rPr lang="de-DE" b="1" dirty="0" smtClean="0">
              <a:solidFill>
                <a:schemeClr val="tx1"/>
              </a:solidFill>
            </a:rPr>
            <a:t>koordinierend</a:t>
          </a:r>
          <a:endParaRPr lang="de-DE" b="1" dirty="0">
            <a:solidFill>
              <a:schemeClr val="tx1"/>
            </a:solidFill>
          </a:endParaRPr>
        </a:p>
      </dgm:t>
    </dgm:pt>
    <dgm:pt modelId="{922F5A5E-E696-4C84-8C42-D7D26922DE5E}" type="parTrans" cxnId="{6C24A793-DEBD-4EBD-BEE6-1AC491BB096A}">
      <dgm:prSet/>
      <dgm:spPr/>
      <dgm:t>
        <a:bodyPr/>
        <a:lstStyle/>
        <a:p>
          <a:endParaRPr lang="de-DE"/>
        </a:p>
      </dgm:t>
    </dgm:pt>
    <dgm:pt modelId="{CD7FDB2C-220C-4167-B1CC-DE9EC44E6830}" type="sibTrans" cxnId="{6C24A793-DEBD-4EBD-BEE6-1AC491BB096A}">
      <dgm:prSet/>
      <dgm:spPr/>
      <dgm:t>
        <a:bodyPr/>
        <a:lstStyle/>
        <a:p>
          <a:endParaRPr lang="de-DE"/>
        </a:p>
      </dgm:t>
    </dgm:pt>
    <dgm:pt modelId="{590222EB-52AF-4F1E-B6B2-C616191369CA}">
      <dgm:prSet phldrT="[Text]" custT="1"/>
      <dgm:spPr>
        <a:solidFill>
          <a:schemeClr val="accent2">
            <a:lumMod val="40000"/>
            <a:lumOff val="60000"/>
          </a:schemeClr>
        </a:solidFill>
        <a:ln>
          <a:noFill/>
        </a:ln>
        <a:scene3d>
          <a:camera prst="orthographicFront"/>
          <a:lightRig rig="threePt" dir="t"/>
        </a:scene3d>
        <a:sp3d>
          <a:bevelT w="152400"/>
        </a:sp3d>
      </dgm:spPr>
      <dgm:t>
        <a:bodyPr/>
        <a:lstStyle/>
        <a:p>
          <a:pPr marL="0" indent="0">
            <a:lnSpc>
              <a:spcPct val="114000"/>
            </a:lnSpc>
            <a:tabLst>
              <a:tab pos="538163" algn="l"/>
            </a:tabLst>
          </a:pPr>
          <a:r>
            <a:rPr lang="de-DE" sz="1200" dirty="0" smtClean="0"/>
            <a:t>	</a:t>
          </a:r>
          <a:endParaRPr lang="de-DE" sz="800" dirty="0"/>
        </a:p>
      </dgm:t>
    </dgm:pt>
    <dgm:pt modelId="{119239E7-9C37-45B1-A89D-E6C6CDE8E20F}" type="parTrans" cxnId="{40ACE199-179F-4FD1-BED7-70D4EA2D7203}">
      <dgm:prSet/>
      <dgm:spPr/>
      <dgm:t>
        <a:bodyPr/>
        <a:lstStyle/>
        <a:p>
          <a:endParaRPr lang="de-DE"/>
        </a:p>
      </dgm:t>
    </dgm:pt>
    <dgm:pt modelId="{66B3355B-43CA-4114-9942-C6AAD319CB66}" type="sibTrans" cxnId="{40ACE199-179F-4FD1-BED7-70D4EA2D7203}">
      <dgm:prSet/>
      <dgm:spPr/>
      <dgm:t>
        <a:bodyPr/>
        <a:lstStyle/>
        <a:p>
          <a:endParaRPr lang="de-DE"/>
        </a:p>
      </dgm:t>
    </dgm:pt>
    <dgm:pt modelId="{6EB1E397-ADE0-4976-8C6E-A18E19BAEB79}">
      <dgm:prSet phldrT="[Text]"/>
      <dgm:spPr>
        <a:solidFill>
          <a:srgbClr val="FF9F3F"/>
        </a:solidFill>
        <a:scene3d>
          <a:camera prst="orthographicFront"/>
          <a:lightRig rig="threePt" dir="t"/>
        </a:scene3d>
        <a:sp3d>
          <a:bevelT w="152400"/>
        </a:sp3d>
      </dgm:spPr>
      <dgm:t>
        <a:bodyPr/>
        <a:lstStyle/>
        <a:p>
          <a:r>
            <a:rPr lang="de-DE" b="1" dirty="0" smtClean="0">
              <a:solidFill>
                <a:schemeClr val="tx1"/>
              </a:solidFill>
            </a:rPr>
            <a:t>multi- </a:t>
          </a:r>
        </a:p>
        <a:p>
          <a:r>
            <a:rPr lang="de-DE" b="1" dirty="0" smtClean="0">
              <a:solidFill>
                <a:schemeClr val="tx1"/>
              </a:solidFill>
            </a:rPr>
            <a:t>professionell</a:t>
          </a:r>
          <a:endParaRPr lang="de-DE" b="1" dirty="0">
            <a:solidFill>
              <a:schemeClr val="tx1"/>
            </a:solidFill>
          </a:endParaRPr>
        </a:p>
      </dgm:t>
    </dgm:pt>
    <dgm:pt modelId="{63EB3631-CF21-4E2E-9620-B86F78DE30F4}" type="parTrans" cxnId="{9A1AF738-A387-420C-BBF3-4FB8F877976C}">
      <dgm:prSet/>
      <dgm:spPr/>
      <dgm:t>
        <a:bodyPr/>
        <a:lstStyle/>
        <a:p>
          <a:endParaRPr lang="de-DE"/>
        </a:p>
      </dgm:t>
    </dgm:pt>
    <dgm:pt modelId="{4804DD25-6FD7-4973-8DD2-C74FEB95D122}" type="sibTrans" cxnId="{9A1AF738-A387-420C-BBF3-4FB8F877976C}">
      <dgm:prSet/>
      <dgm:spPr/>
      <dgm:t>
        <a:bodyPr/>
        <a:lstStyle/>
        <a:p>
          <a:endParaRPr lang="de-DE"/>
        </a:p>
      </dgm:t>
    </dgm:pt>
    <dgm:pt modelId="{E94BC362-B338-48B2-8567-FE8C95A6B40A}">
      <dgm:prSet phldrT="[Text]" custT="1"/>
      <dgm:spPr>
        <a:solidFill>
          <a:schemeClr val="accent2">
            <a:lumMod val="40000"/>
            <a:lumOff val="60000"/>
          </a:schemeClr>
        </a:solidFill>
        <a:ln>
          <a:noFill/>
        </a:ln>
        <a:scene3d>
          <a:camera prst="orthographicFront"/>
          <a:lightRig rig="threePt" dir="t"/>
        </a:scene3d>
        <a:sp3d>
          <a:bevelT w="152400"/>
        </a:sp3d>
      </dgm:spPr>
      <dgm:t>
        <a:bodyPr anchor="b" anchorCtr="0"/>
        <a:lstStyle/>
        <a:p>
          <a:endParaRPr lang="de-DE" sz="1400" dirty="0"/>
        </a:p>
      </dgm:t>
    </dgm:pt>
    <dgm:pt modelId="{42657E02-B467-4931-9164-64F9CAEA2D1A}" type="parTrans" cxnId="{7C336135-8573-4385-AD0F-3BB3CB25B723}">
      <dgm:prSet/>
      <dgm:spPr/>
      <dgm:t>
        <a:bodyPr/>
        <a:lstStyle/>
        <a:p>
          <a:endParaRPr lang="de-DE"/>
        </a:p>
      </dgm:t>
    </dgm:pt>
    <dgm:pt modelId="{6E918135-FA5A-460F-94F9-65F5155F7423}" type="sibTrans" cxnId="{7C336135-8573-4385-AD0F-3BB3CB25B723}">
      <dgm:prSet/>
      <dgm:spPr/>
      <dgm:t>
        <a:bodyPr/>
        <a:lstStyle/>
        <a:p>
          <a:endParaRPr lang="de-DE"/>
        </a:p>
      </dgm:t>
    </dgm:pt>
    <dgm:pt modelId="{6DFD1629-A0DF-4016-97B4-A313CCFF901F}">
      <dgm:prSet phldrT="[Text]" custT="1"/>
      <dgm:spPr>
        <a:solidFill>
          <a:schemeClr val="accent2">
            <a:lumMod val="40000"/>
            <a:lumOff val="60000"/>
          </a:schemeClr>
        </a:solidFill>
        <a:ln>
          <a:noFill/>
        </a:ln>
        <a:scene3d>
          <a:camera prst="orthographicFront"/>
          <a:lightRig rig="threePt" dir="t"/>
        </a:scene3d>
        <a:sp3d>
          <a:bevelT w="152400"/>
        </a:sp3d>
      </dgm:spPr>
      <dgm:t>
        <a:bodyPr/>
        <a:lstStyle/>
        <a:p>
          <a:pPr marL="114300" indent="0" defTabSz="622300"/>
          <a:endParaRPr lang="de-DE" sz="1400" dirty="0"/>
        </a:p>
      </dgm:t>
    </dgm:pt>
    <dgm:pt modelId="{9B2124BF-351E-4D9C-9B64-EB8D8964261A}" type="parTrans" cxnId="{996ADF96-3796-4FB6-B875-46D389454DE1}">
      <dgm:prSet/>
      <dgm:spPr/>
      <dgm:t>
        <a:bodyPr/>
        <a:lstStyle/>
        <a:p>
          <a:endParaRPr lang="de-DE"/>
        </a:p>
      </dgm:t>
    </dgm:pt>
    <dgm:pt modelId="{949643EE-2568-4A5E-BA33-CDEBF01C2E6A}" type="sibTrans" cxnId="{996ADF96-3796-4FB6-B875-46D389454DE1}">
      <dgm:prSet/>
      <dgm:spPr/>
      <dgm:t>
        <a:bodyPr/>
        <a:lstStyle/>
        <a:p>
          <a:endParaRPr lang="de-DE"/>
        </a:p>
      </dgm:t>
    </dgm:pt>
    <dgm:pt modelId="{4DA33128-D2C9-43D7-9104-E76514E60B6B}">
      <dgm:prSet phldrT="[Text]" custT="1"/>
      <dgm:spPr>
        <a:solidFill>
          <a:schemeClr val="accent2">
            <a:lumMod val="40000"/>
            <a:lumOff val="60000"/>
          </a:schemeClr>
        </a:solidFill>
        <a:ln>
          <a:noFill/>
        </a:ln>
        <a:scene3d>
          <a:camera prst="orthographicFront"/>
          <a:lightRig rig="threePt" dir="t"/>
        </a:scene3d>
        <a:sp3d>
          <a:bevelT w="152400"/>
        </a:sp3d>
      </dgm:spPr>
      <dgm:t>
        <a:bodyPr anchor="b" anchorCtr="0"/>
        <a:lstStyle/>
        <a:p>
          <a:endParaRPr lang="de-DE" sz="1200" dirty="0"/>
        </a:p>
      </dgm:t>
    </dgm:pt>
    <dgm:pt modelId="{42B2FD48-BCCB-45C8-B108-F283929FEBA0}" type="parTrans" cxnId="{0FF461C4-576E-4BB0-A7FA-1857FB84AA7D}">
      <dgm:prSet/>
      <dgm:spPr/>
      <dgm:t>
        <a:bodyPr/>
        <a:lstStyle/>
        <a:p>
          <a:endParaRPr lang="de-DE"/>
        </a:p>
      </dgm:t>
    </dgm:pt>
    <dgm:pt modelId="{A93D2F73-188D-42F5-A770-ABF6AE29CF55}" type="sibTrans" cxnId="{0FF461C4-576E-4BB0-A7FA-1857FB84AA7D}">
      <dgm:prSet/>
      <dgm:spPr/>
      <dgm:t>
        <a:bodyPr/>
        <a:lstStyle/>
        <a:p>
          <a:endParaRPr lang="de-DE"/>
        </a:p>
      </dgm:t>
    </dgm:pt>
    <dgm:pt modelId="{8E9717AE-F06E-40BB-9451-9B41F2D62C1E}">
      <dgm:prSet phldrT="[Text]" custT="1"/>
      <dgm:spPr>
        <a:solidFill>
          <a:schemeClr val="accent2">
            <a:lumMod val="40000"/>
            <a:lumOff val="60000"/>
          </a:schemeClr>
        </a:solidFill>
        <a:ln>
          <a:noFill/>
        </a:ln>
        <a:scene3d>
          <a:camera prst="orthographicFront"/>
          <a:lightRig rig="threePt" dir="t"/>
        </a:scene3d>
        <a:sp3d>
          <a:bevelT w="152400"/>
        </a:sp3d>
      </dgm:spPr>
      <dgm:t>
        <a:bodyPr anchor="b" anchorCtr="0"/>
        <a:lstStyle/>
        <a:p>
          <a:endParaRPr lang="de-DE" sz="1200" dirty="0"/>
        </a:p>
      </dgm:t>
    </dgm:pt>
    <dgm:pt modelId="{38191333-D338-4231-99EB-45DC6698C1BF}" type="parTrans" cxnId="{44E3A0E0-F86C-4825-8BEB-BAA762BA3B61}">
      <dgm:prSet/>
      <dgm:spPr/>
      <dgm:t>
        <a:bodyPr/>
        <a:lstStyle/>
        <a:p>
          <a:endParaRPr lang="de-DE"/>
        </a:p>
      </dgm:t>
    </dgm:pt>
    <dgm:pt modelId="{6E9BC481-3915-4945-945C-D653A857EF45}" type="sibTrans" cxnId="{44E3A0E0-F86C-4825-8BEB-BAA762BA3B61}">
      <dgm:prSet/>
      <dgm:spPr/>
      <dgm:t>
        <a:bodyPr/>
        <a:lstStyle/>
        <a:p>
          <a:endParaRPr lang="de-DE"/>
        </a:p>
      </dgm:t>
    </dgm:pt>
    <dgm:pt modelId="{235999A4-C5A4-4996-8429-4D65E6785C65}">
      <dgm:prSet phldrT="[Text]" custT="1"/>
      <dgm:spPr>
        <a:solidFill>
          <a:schemeClr val="accent2">
            <a:lumMod val="40000"/>
            <a:lumOff val="60000"/>
          </a:schemeClr>
        </a:solidFill>
        <a:ln>
          <a:noFill/>
        </a:ln>
        <a:scene3d>
          <a:camera prst="orthographicFront"/>
          <a:lightRig rig="threePt" dir="t"/>
        </a:scene3d>
        <a:sp3d>
          <a:bevelT w="152400"/>
        </a:sp3d>
      </dgm:spPr>
      <dgm:t>
        <a:bodyPr anchor="b" anchorCtr="0"/>
        <a:lstStyle/>
        <a:p>
          <a:endParaRPr lang="de-DE" sz="1200" dirty="0"/>
        </a:p>
      </dgm:t>
    </dgm:pt>
    <dgm:pt modelId="{EAADCDCF-3D59-49CD-94EC-25794EB6713D}" type="parTrans" cxnId="{470AF400-87A7-4D6E-84A6-CA25095E8585}">
      <dgm:prSet/>
      <dgm:spPr/>
      <dgm:t>
        <a:bodyPr/>
        <a:lstStyle/>
        <a:p>
          <a:endParaRPr lang="de-DE"/>
        </a:p>
      </dgm:t>
    </dgm:pt>
    <dgm:pt modelId="{3CB3D2F2-05E4-4B1C-B70F-87A7B0EB148E}" type="sibTrans" cxnId="{470AF400-87A7-4D6E-84A6-CA25095E8585}">
      <dgm:prSet/>
      <dgm:spPr/>
      <dgm:t>
        <a:bodyPr/>
        <a:lstStyle/>
        <a:p>
          <a:endParaRPr lang="de-DE"/>
        </a:p>
      </dgm:t>
    </dgm:pt>
    <dgm:pt modelId="{D150704F-CD6A-4769-AFDA-7318B4752F0E}">
      <dgm:prSet phldrT="[Text]" custT="1"/>
      <dgm:spPr>
        <a:solidFill>
          <a:schemeClr val="accent2">
            <a:lumMod val="40000"/>
            <a:lumOff val="60000"/>
          </a:schemeClr>
        </a:solidFill>
        <a:ln>
          <a:noFill/>
        </a:ln>
        <a:scene3d>
          <a:camera prst="orthographicFront"/>
          <a:lightRig rig="threePt" dir="t"/>
        </a:scene3d>
        <a:sp3d>
          <a:bevelT w="152400"/>
        </a:sp3d>
      </dgm:spPr>
      <dgm:t>
        <a:bodyPr anchor="b" anchorCtr="0"/>
        <a:lstStyle/>
        <a:p>
          <a:endParaRPr lang="de-DE" sz="1400" dirty="0"/>
        </a:p>
      </dgm:t>
    </dgm:pt>
    <dgm:pt modelId="{48F01A37-E6C4-4E4D-85CE-006AE5AD088C}" type="sibTrans" cxnId="{15DDF4C0-4F26-48C9-905D-F37CF6DA4C2B}">
      <dgm:prSet/>
      <dgm:spPr/>
      <dgm:t>
        <a:bodyPr/>
        <a:lstStyle/>
        <a:p>
          <a:endParaRPr lang="de-DE"/>
        </a:p>
      </dgm:t>
    </dgm:pt>
    <dgm:pt modelId="{6B70D006-4EB6-4BE8-9B64-FF933A38857A}" type="parTrans" cxnId="{15DDF4C0-4F26-48C9-905D-F37CF6DA4C2B}">
      <dgm:prSet/>
      <dgm:spPr/>
      <dgm:t>
        <a:bodyPr/>
        <a:lstStyle/>
        <a:p>
          <a:endParaRPr lang="de-DE"/>
        </a:p>
      </dgm:t>
    </dgm:pt>
    <dgm:pt modelId="{2841550A-4C12-4555-9259-E6E4CEEE8752}">
      <dgm:prSet phldrT="[Text]" custT="1"/>
      <dgm:spPr>
        <a:solidFill>
          <a:schemeClr val="accent2">
            <a:lumMod val="40000"/>
            <a:lumOff val="60000"/>
          </a:schemeClr>
        </a:solidFill>
        <a:ln>
          <a:noFill/>
        </a:ln>
        <a:scene3d>
          <a:camera prst="orthographicFront"/>
          <a:lightRig rig="threePt" dir="t"/>
        </a:scene3d>
        <a:sp3d>
          <a:bevelT w="152400"/>
        </a:sp3d>
      </dgm:spPr>
      <dgm:t>
        <a:bodyPr anchor="b" anchorCtr="0"/>
        <a:lstStyle/>
        <a:p>
          <a:endParaRPr lang="de-DE" sz="1400" dirty="0"/>
        </a:p>
      </dgm:t>
    </dgm:pt>
    <dgm:pt modelId="{E9EC8983-E163-45AD-94EC-5F30E56B3DE2}" type="sibTrans" cxnId="{17147B14-A0D5-47FC-B86E-AE8DB1E5ACF9}">
      <dgm:prSet/>
      <dgm:spPr/>
      <dgm:t>
        <a:bodyPr/>
        <a:lstStyle/>
        <a:p>
          <a:endParaRPr lang="de-DE"/>
        </a:p>
      </dgm:t>
    </dgm:pt>
    <dgm:pt modelId="{CE1950D4-72EA-4714-BDFF-F0E61F10357C}" type="parTrans" cxnId="{17147B14-A0D5-47FC-B86E-AE8DB1E5ACF9}">
      <dgm:prSet/>
      <dgm:spPr/>
      <dgm:t>
        <a:bodyPr/>
        <a:lstStyle/>
        <a:p>
          <a:endParaRPr lang="de-DE"/>
        </a:p>
      </dgm:t>
    </dgm:pt>
    <dgm:pt modelId="{F76DD768-74CE-4D26-A327-10109128CC17}">
      <dgm:prSet phldrT="[Text]" custT="1"/>
      <dgm:spPr>
        <a:solidFill>
          <a:schemeClr val="accent2">
            <a:lumMod val="40000"/>
            <a:lumOff val="60000"/>
          </a:schemeClr>
        </a:solidFill>
        <a:ln>
          <a:noFill/>
        </a:ln>
        <a:scene3d>
          <a:camera prst="orthographicFront"/>
          <a:lightRig rig="threePt" dir="t"/>
        </a:scene3d>
        <a:sp3d>
          <a:bevelT w="152400"/>
        </a:sp3d>
      </dgm:spPr>
      <dgm:t>
        <a:bodyPr anchor="b" anchorCtr="0"/>
        <a:lstStyle/>
        <a:p>
          <a:endParaRPr lang="de-DE" sz="1200" dirty="0"/>
        </a:p>
      </dgm:t>
    </dgm:pt>
    <dgm:pt modelId="{8529DD95-6F6C-4B43-BB45-B866785616F5}" type="parTrans" cxnId="{2E0779BB-2EE4-4D6D-B1AE-16A73812DCFF}">
      <dgm:prSet/>
      <dgm:spPr/>
      <dgm:t>
        <a:bodyPr/>
        <a:lstStyle/>
        <a:p>
          <a:endParaRPr lang="de-DE"/>
        </a:p>
      </dgm:t>
    </dgm:pt>
    <dgm:pt modelId="{96C15665-E1EA-468C-8970-875EE462BC2B}" type="sibTrans" cxnId="{2E0779BB-2EE4-4D6D-B1AE-16A73812DCFF}">
      <dgm:prSet/>
      <dgm:spPr/>
      <dgm:t>
        <a:bodyPr/>
        <a:lstStyle/>
        <a:p>
          <a:endParaRPr lang="de-DE"/>
        </a:p>
      </dgm:t>
    </dgm:pt>
    <dgm:pt modelId="{A4020E68-05E0-4832-93EC-10F94DAF2BCE}" type="pres">
      <dgm:prSet presAssocID="{46BF8867-9DDB-4785-AB84-8E20EE3B9178}" presName="cycleMatrixDiagram" presStyleCnt="0">
        <dgm:presLayoutVars>
          <dgm:chMax val="1"/>
          <dgm:dir/>
          <dgm:animLvl val="lvl"/>
          <dgm:resizeHandles val="exact"/>
        </dgm:presLayoutVars>
      </dgm:prSet>
      <dgm:spPr/>
      <dgm:t>
        <a:bodyPr/>
        <a:lstStyle/>
        <a:p>
          <a:endParaRPr lang="de-DE"/>
        </a:p>
      </dgm:t>
    </dgm:pt>
    <dgm:pt modelId="{E8825F96-5AEB-4C96-B56C-581CE91B2318}" type="pres">
      <dgm:prSet presAssocID="{46BF8867-9DDB-4785-AB84-8E20EE3B9178}" presName="children" presStyleCnt="0"/>
      <dgm:spPr/>
    </dgm:pt>
    <dgm:pt modelId="{0F987E5C-D374-4222-833F-EBA56C65DADF}" type="pres">
      <dgm:prSet presAssocID="{46BF8867-9DDB-4785-AB84-8E20EE3B9178}" presName="child1group" presStyleCnt="0"/>
      <dgm:spPr/>
    </dgm:pt>
    <dgm:pt modelId="{30BBA18B-35A0-4F70-9CC4-822311C09A2E}" type="pres">
      <dgm:prSet presAssocID="{46BF8867-9DDB-4785-AB84-8E20EE3B9178}" presName="child1" presStyleLbl="bgAcc1" presStyleIdx="0" presStyleCnt="4" custScaleX="149217" custScaleY="125648" custLinFactNeighborX="-9841" custLinFactNeighborY="12503"/>
      <dgm:spPr/>
      <dgm:t>
        <a:bodyPr/>
        <a:lstStyle/>
        <a:p>
          <a:endParaRPr lang="de-DE"/>
        </a:p>
      </dgm:t>
    </dgm:pt>
    <dgm:pt modelId="{0C600F27-54C3-46FC-B713-F56AD4BF7170}" type="pres">
      <dgm:prSet presAssocID="{46BF8867-9DDB-4785-AB84-8E20EE3B9178}" presName="child1Text" presStyleLbl="bgAcc1" presStyleIdx="0" presStyleCnt="4">
        <dgm:presLayoutVars>
          <dgm:bulletEnabled val="1"/>
        </dgm:presLayoutVars>
      </dgm:prSet>
      <dgm:spPr/>
      <dgm:t>
        <a:bodyPr/>
        <a:lstStyle/>
        <a:p>
          <a:endParaRPr lang="de-DE"/>
        </a:p>
      </dgm:t>
    </dgm:pt>
    <dgm:pt modelId="{EDDA9F59-250F-4D5F-8546-89C03AAAF500}" type="pres">
      <dgm:prSet presAssocID="{46BF8867-9DDB-4785-AB84-8E20EE3B9178}" presName="child2group" presStyleCnt="0"/>
      <dgm:spPr/>
    </dgm:pt>
    <dgm:pt modelId="{A076AAC0-709F-4479-AF28-84DF93B84C70}" type="pres">
      <dgm:prSet presAssocID="{46BF8867-9DDB-4785-AB84-8E20EE3B9178}" presName="child2" presStyleLbl="bgAcc1" presStyleIdx="1" presStyleCnt="4" custScaleX="150317" custScaleY="126574" custLinFactNeighborX="12858" custLinFactNeighborY="12766"/>
      <dgm:spPr/>
      <dgm:t>
        <a:bodyPr/>
        <a:lstStyle/>
        <a:p>
          <a:endParaRPr lang="de-DE"/>
        </a:p>
      </dgm:t>
    </dgm:pt>
    <dgm:pt modelId="{D7979B7D-0329-4F34-9970-8D4E768F7FDF}" type="pres">
      <dgm:prSet presAssocID="{46BF8867-9DDB-4785-AB84-8E20EE3B9178}" presName="child2Text" presStyleLbl="bgAcc1" presStyleIdx="1" presStyleCnt="4">
        <dgm:presLayoutVars>
          <dgm:bulletEnabled val="1"/>
        </dgm:presLayoutVars>
      </dgm:prSet>
      <dgm:spPr/>
      <dgm:t>
        <a:bodyPr/>
        <a:lstStyle/>
        <a:p>
          <a:endParaRPr lang="de-DE"/>
        </a:p>
      </dgm:t>
    </dgm:pt>
    <dgm:pt modelId="{2F91A3C9-24E5-4FF7-8D0D-A238CB0078BC}" type="pres">
      <dgm:prSet presAssocID="{46BF8867-9DDB-4785-AB84-8E20EE3B9178}" presName="child3group" presStyleCnt="0"/>
      <dgm:spPr/>
    </dgm:pt>
    <dgm:pt modelId="{15913BDF-B3E6-4737-B3C9-20937EEC6D9B}" type="pres">
      <dgm:prSet presAssocID="{46BF8867-9DDB-4785-AB84-8E20EE3B9178}" presName="child3" presStyleLbl="bgAcc1" presStyleIdx="2" presStyleCnt="4" custScaleX="149290" custScaleY="125719" custLinFactNeighborX="12379" custLinFactNeighborY="-17182"/>
      <dgm:spPr/>
      <dgm:t>
        <a:bodyPr/>
        <a:lstStyle/>
        <a:p>
          <a:endParaRPr lang="de-DE"/>
        </a:p>
      </dgm:t>
    </dgm:pt>
    <dgm:pt modelId="{435804B7-55DB-417F-AD21-A50C31AD4C4D}" type="pres">
      <dgm:prSet presAssocID="{46BF8867-9DDB-4785-AB84-8E20EE3B9178}" presName="child3Text" presStyleLbl="bgAcc1" presStyleIdx="2" presStyleCnt="4">
        <dgm:presLayoutVars>
          <dgm:bulletEnabled val="1"/>
        </dgm:presLayoutVars>
      </dgm:prSet>
      <dgm:spPr/>
      <dgm:t>
        <a:bodyPr/>
        <a:lstStyle/>
        <a:p>
          <a:endParaRPr lang="de-DE"/>
        </a:p>
      </dgm:t>
    </dgm:pt>
    <dgm:pt modelId="{70CC6DFC-6D69-452E-912E-08EEE4895387}" type="pres">
      <dgm:prSet presAssocID="{46BF8867-9DDB-4785-AB84-8E20EE3B9178}" presName="child4group" presStyleCnt="0"/>
      <dgm:spPr/>
    </dgm:pt>
    <dgm:pt modelId="{97444E74-5093-4186-8206-73B5C6BADCB2}" type="pres">
      <dgm:prSet presAssocID="{46BF8867-9DDB-4785-AB84-8E20EE3B9178}" presName="child4" presStyleLbl="bgAcc1" presStyleIdx="3" presStyleCnt="4" custScaleX="149188" custScaleY="129700" custLinFactNeighborX="-12172" custLinFactNeighborY="-19005"/>
      <dgm:spPr/>
      <dgm:t>
        <a:bodyPr/>
        <a:lstStyle/>
        <a:p>
          <a:endParaRPr lang="de-DE"/>
        </a:p>
      </dgm:t>
    </dgm:pt>
    <dgm:pt modelId="{A01F6EE0-C88B-482F-A0E3-01253EDDDD65}" type="pres">
      <dgm:prSet presAssocID="{46BF8867-9DDB-4785-AB84-8E20EE3B9178}" presName="child4Text" presStyleLbl="bgAcc1" presStyleIdx="3" presStyleCnt="4">
        <dgm:presLayoutVars>
          <dgm:bulletEnabled val="1"/>
        </dgm:presLayoutVars>
      </dgm:prSet>
      <dgm:spPr/>
      <dgm:t>
        <a:bodyPr/>
        <a:lstStyle/>
        <a:p>
          <a:endParaRPr lang="de-DE"/>
        </a:p>
      </dgm:t>
    </dgm:pt>
    <dgm:pt modelId="{9B1BFC84-8E33-40A1-8760-4DCF4F576D62}" type="pres">
      <dgm:prSet presAssocID="{46BF8867-9DDB-4785-AB84-8E20EE3B9178}" presName="childPlaceholder" presStyleCnt="0"/>
      <dgm:spPr/>
    </dgm:pt>
    <dgm:pt modelId="{375329EF-2ECD-4B2F-9783-DAEE6BF49899}" type="pres">
      <dgm:prSet presAssocID="{46BF8867-9DDB-4785-AB84-8E20EE3B9178}" presName="circle" presStyleCnt="0"/>
      <dgm:spPr/>
    </dgm:pt>
    <dgm:pt modelId="{13E4817A-AAC8-42C3-A234-F30BBB77507A}" type="pres">
      <dgm:prSet presAssocID="{46BF8867-9DDB-4785-AB84-8E20EE3B9178}" presName="quadrant1" presStyleLbl="node1" presStyleIdx="0" presStyleCnt="4">
        <dgm:presLayoutVars>
          <dgm:chMax val="1"/>
          <dgm:bulletEnabled val="1"/>
        </dgm:presLayoutVars>
      </dgm:prSet>
      <dgm:spPr/>
      <dgm:t>
        <a:bodyPr/>
        <a:lstStyle/>
        <a:p>
          <a:endParaRPr lang="de-DE"/>
        </a:p>
      </dgm:t>
    </dgm:pt>
    <dgm:pt modelId="{FF34548C-F5BE-4D88-8448-A88CE8D599A9}" type="pres">
      <dgm:prSet presAssocID="{46BF8867-9DDB-4785-AB84-8E20EE3B9178}" presName="quadrant2" presStyleLbl="node1" presStyleIdx="1" presStyleCnt="4" custLinFactNeighborX="788" custLinFactNeighborY="-857">
        <dgm:presLayoutVars>
          <dgm:chMax val="1"/>
          <dgm:bulletEnabled val="1"/>
        </dgm:presLayoutVars>
      </dgm:prSet>
      <dgm:spPr/>
      <dgm:t>
        <a:bodyPr/>
        <a:lstStyle/>
        <a:p>
          <a:endParaRPr lang="de-DE"/>
        </a:p>
      </dgm:t>
    </dgm:pt>
    <dgm:pt modelId="{45E448B2-BB6E-4B7E-A982-4980477081E4}" type="pres">
      <dgm:prSet presAssocID="{46BF8867-9DDB-4785-AB84-8E20EE3B9178}" presName="quadrant3" presStyleLbl="node1" presStyleIdx="2" presStyleCnt="4">
        <dgm:presLayoutVars>
          <dgm:chMax val="1"/>
          <dgm:bulletEnabled val="1"/>
        </dgm:presLayoutVars>
      </dgm:prSet>
      <dgm:spPr/>
      <dgm:t>
        <a:bodyPr/>
        <a:lstStyle/>
        <a:p>
          <a:endParaRPr lang="de-DE"/>
        </a:p>
      </dgm:t>
    </dgm:pt>
    <dgm:pt modelId="{77F04221-C15C-472B-946A-2C61578E7166}" type="pres">
      <dgm:prSet presAssocID="{46BF8867-9DDB-4785-AB84-8E20EE3B9178}" presName="quadrant4" presStyleLbl="node1" presStyleIdx="3" presStyleCnt="4">
        <dgm:presLayoutVars>
          <dgm:chMax val="1"/>
          <dgm:bulletEnabled val="1"/>
        </dgm:presLayoutVars>
      </dgm:prSet>
      <dgm:spPr/>
      <dgm:t>
        <a:bodyPr/>
        <a:lstStyle/>
        <a:p>
          <a:endParaRPr lang="de-DE"/>
        </a:p>
      </dgm:t>
    </dgm:pt>
    <dgm:pt modelId="{CEE8AC2A-0FA9-47B8-8278-5FC9D3A1DDD4}" type="pres">
      <dgm:prSet presAssocID="{46BF8867-9DDB-4785-AB84-8E20EE3B9178}" presName="quadrantPlaceholder" presStyleCnt="0"/>
      <dgm:spPr/>
    </dgm:pt>
    <dgm:pt modelId="{C54CF5C0-B149-418F-ACB6-FE61BA54C5B9}" type="pres">
      <dgm:prSet presAssocID="{46BF8867-9DDB-4785-AB84-8E20EE3B9178}" presName="center1" presStyleLbl="fgShp" presStyleIdx="0" presStyleCnt="2"/>
      <dgm:spPr>
        <a:solidFill>
          <a:srgbClr val="002060"/>
        </a:solidFill>
      </dgm:spPr>
      <dgm:t>
        <a:bodyPr/>
        <a:lstStyle/>
        <a:p>
          <a:endParaRPr lang="de-DE"/>
        </a:p>
      </dgm:t>
    </dgm:pt>
    <dgm:pt modelId="{BE689B54-D7AF-4C00-B46D-881F2E1E7C44}" type="pres">
      <dgm:prSet presAssocID="{46BF8867-9DDB-4785-AB84-8E20EE3B9178}" presName="center2" presStyleLbl="fgShp" presStyleIdx="1" presStyleCnt="2"/>
      <dgm:spPr>
        <a:solidFill>
          <a:srgbClr val="002060"/>
        </a:solidFill>
      </dgm:spPr>
      <dgm:t>
        <a:bodyPr/>
        <a:lstStyle/>
        <a:p>
          <a:endParaRPr lang="de-DE"/>
        </a:p>
      </dgm:t>
    </dgm:pt>
  </dgm:ptLst>
  <dgm:cxnLst>
    <dgm:cxn modelId="{6797BC52-8250-49BB-AFBD-B38DCA388B90}" type="presOf" srcId="{4DA33128-D2C9-43D7-9104-E76514E60B6B}" destId="{97444E74-5093-4186-8206-73B5C6BADCB2}" srcOrd="0" destOrd="0" presId="urn:microsoft.com/office/officeart/2005/8/layout/cycle4"/>
    <dgm:cxn modelId="{A6B2DB1E-ADEB-436D-A974-3677BE1F6981}" type="presOf" srcId="{D150704F-CD6A-4769-AFDA-7318B4752F0E}" destId="{A01F6EE0-C88B-482F-A0E3-01253EDDDD65}" srcOrd="1" destOrd="5" presId="urn:microsoft.com/office/officeart/2005/8/layout/cycle4"/>
    <dgm:cxn modelId="{CC1D4B31-810C-4E0E-966B-E7DD13E44A85}" srcId="{46309BB6-8361-4F90-93ED-CBE64A57CB3E}" destId="{86F27BE9-9CC9-483E-B13C-6BD6D8FCDE67}" srcOrd="0" destOrd="0" parTransId="{C3A07253-9924-4631-91CA-46655F945DD0}" sibTransId="{B872F32B-AD65-4871-824C-6ACF2A5FAAC9}"/>
    <dgm:cxn modelId="{A7D43156-1F66-4521-8EAF-9044646A4501}" srcId="{46BF8867-9DDB-4785-AB84-8E20EE3B9178}" destId="{2FB94440-9D97-47C4-8D8C-5DDE310ED156}" srcOrd="1" destOrd="0" parTransId="{C42912ED-32C1-4011-BE45-BC3700AC8B24}" sibTransId="{AA8CFDAD-A2A0-4966-A212-C67A9C281DF5}"/>
    <dgm:cxn modelId="{87BB6335-5D5E-4DBE-8F8D-979417B488DD}" type="presOf" srcId="{F76DD768-74CE-4D26-A327-10109128CC17}" destId="{97444E74-5093-4186-8206-73B5C6BADCB2}" srcOrd="0" destOrd="3" presId="urn:microsoft.com/office/officeart/2005/8/layout/cycle4"/>
    <dgm:cxn modelId="{7C336135-8573-4385-AD0F-3BB3CB25B723}" srcId="{6EB1E397-ADE0-4976-8C6E-A18E19BAEB79}" destId="{E94BC362-B338-48B2-8567-FE8C95A6B40A}" srcOrd="4" destOrd="0" parTransId="{42657E02-B467-4931-9164-64F9CAEA2D1A}" sibTransId="{6E918135-FA5A-460F-94F9-65F5155F7423}"/>
    <dgm:cxn modelId="{3E8F0925-BBCD-46AA-9873-B762BE9574B9}" srcId="{46BF8867-9DDB-4785-AB84-8E20EE3B9178}" destId="{46309BB6-8361-4F90-93ED-CBE64A57CB3E}" srcOrd="0" destOrd="0" parTransId="{95CCFE25-0ADE-4585-A564-9B460A737052}" sibTransId="{33A67112-BB00-49D1-A285-CB0A73108692}"/>
    <dgm:cxn modelId="{8957AC74-3E99-47DA-AA14-9E8F44ADFDEA}" type="presOf" srcId="{4DA33128-D2C9-43D7-9104-E76514E60B6B}" destId="{A01F6EE0-C88B-482F-A0E3-01253EDDDD65}" srcOrd="1" destOrd="0" presId="urn:microsoft.com/office/officeart/2005/8/layout/cycle4"/>
    <dgm:cxn modelId="{0FF461C4-576E-4BB0-A7FA-1857FB84AA7D}" srcId="{6EB1E397-ADE0-4976-8C6E-A18E19BAEB79}" destId="{4DA33128-D2C9-43D7-9104-E76514E60B6B}" srcOrd="0" destOrd="0" parTransId="{42B2FD48-BCCB-45C8-B108-F283929FEBA0}" sibTransId="{A93D2F73-188D-42F5-A770-ABF6AE29CF55}"/>
    <dgm:cxn modelId="{17147B14-A0D5-47FC-B86E-AE8DB1E5ACF9}" srcId="{6EB1E397-ADE0-4976-8C6E-A18E19BAEB79}" destId="{2841550A-4C12-4555-9259-E6E4CEEE8752}" srcOrd="6" destOrd="0" parTransId="{CE1950D4-72EA-4714-BDFF-F0E61F10357C}" sibTransId="{E9EC8983-E163-45AD-94EC-5F30E56B3DE2}"/>
    <dgm:cxn modelId="{46BB8E96-BCA6-40D1-B562-55771F9E9830}" type="presOf" srcId="{4A1406C5-4EA1-4405-B0B4-C55B4C29B37B}" destId="{A076AAC0-709F-4479-AF28-84DF93B84C70}" srcOrd="0" destOrd="0" presId="urn:microsoft.com/office/officeart/2005/8/layout/cycle4"/>
    <dgm:cxn modelId="{15DDF4C0-4F26-48C9-905D-F37CF6DA4C2B}" srcId="{6EB1E397-ADE0-4976-8C6E-A18E19BAEB79}" destId="{D150704F-CD6A-4769-AFDA-7318B4752F0E}" srcOrd="5" destOrd="0" parTransId="{6B70D006-4EB6-4BE8-9B64-FF933A38857A}" sibTransId="{48F01A37-E6C4-4E4D-85CE-006AE5AD088C}"/>
    <dgm:cxn modelId="{2E0779BB-2EE4-4D6D-B1AE-16A73812DCFF}" srcId="{6EB1E397-ADE0-4976-8C6E-A18E19BAEB79}" destId="{F76DD768-74CE-4D26-A327-10109128CC17}" srcOrd="3" destOrd="0" parTransId="{8529DD95-6F6C-4B43-BB45-B866785616F5}" sibTransId="{96C15665-E1EA-468C-8970-875EE462BC2B}"/>
    <dgm:cxn modelId="{12DAC328-66F6-466B-983F-04698C521906}" type="presOf" srcId="{2FB94440-9D97-47C4-8D8C-5DDE310ED156}" destId="{FF34548C-F5BE-4D88-8448-A88CE8D599A9}" srcOrd="0" destOrd="0" presId="urn:microsoft.com/office/officeart/2005/8/layout/cycle4"/>
    <dgm:cxn modelId="{6C24A793-DEBD-4EBD-BEE6-1AC491BB096A}" srcId="{46BF8867-9DDB-4785-AB84-8E20EE3B9178}" destId="{28844BE6-5343-4D43-9460-1209C322475D}" srcOrd="2" destOrd="0" parTransId="{922F5A5E-E696-4C84-8C42-D7D26922DE5E}" sibTransId="{CD7FDB2C-220C-4167-B1CC-DE9EC44E6830}"/>
    <dgm:cxn modelId="{ABEC605E-0DCE-4449-849A-F7CE9BD66630}" type="presOf" srcId="{46309BB6-8361-4F90-93ED-CBE64A57CB3E}" destId="{13E4817A-AAC8-42C3-A234-F30BBB77507A}" srcOrd="0" destOrd="0" presId="urn:microsoft.com/office/officeart/2005/8/layout/cycle4"/>
    <dgm:cxn modelId="{6E002CBB-6F36-4B37-9C90-00219524D942}" type="presOf" srcId="{86F27BE9-9CC9-483E-B13C-6BD6D8FCDE67}" destId="{30BBA18B-35A0-4F70-9CC4-822311C09A2E}" srcOrd="0" destOrd="0" presId="urn:microsoft.com/office/officeart/2005/8/layout/cycle4"/>
    <dgm:cxn modelId="{2F15E4EC-74DF-43A3-B3A6-DDF3FAE0265E}" type="presOf" srcId="{D150704F-CD6A-4769-AFDA-7318B4752F0E}" destId="{97444E74-5093-4186-8206-73B5C6BADCB2}" srcOrd="0" destOrd="5" presId="urn:microsoft.com/office/officeart/2005/8/layout/cycle4"/>
    <dgm:cxn modelId="{71199E15-B4B5-49E3-95A0-D7D781B8798E}" type="presOf" srcId="{4A1406C5-4EA1-4405-B0B4-C55B4C29B37B}" destId="{D7979B7D-0329-4F34-9970-8D4E768F7FDF}" srcOrd="1" destOrd="0" presId="urn:microsoft.com/office/officeart/2005/8/layout/cycle4"/>
    <dgm:cxn modelId="{537B3B9F-D4C4-4860-8822-CA76CAC1BBD7}" type="presOf" srcId="{6DFD1629-A0DF-4016-97B4-A313CCFF901F}" destId="{A076AAC0-709F-4479-AF28-84DF93B84C70}" srcOrd="0" destOrd="1" presId="urn:microsoft.com/office/officeart/2005/8/layout/cycle4"/>
    <dgm:cxn modelId="{4FD52CD1-CF59-479D-8FA5-FF522B5C63C5}" type="presOf" srcId="{6DFD1629-A0DF-4016-97B4-A313CCFF901F}" destId="{D7979B7D-0329-4F34-9970-8D4E768F7FDF}" srcOrd="1" destOrd="1" presId="urn:microsoft.com/office/officeart/2005/8/layout/cycle4"/>
    <dgm:cxn modelId="{44E3A0E0-F86C-4825-8BEB-BAA762BA3B61}" srcId="{6EB1E397-ADE0-4976-8C6E-A18E19BAEB79}" destId="{8E9717AE-F06E-40BB-9451-9B41F2D62C1E}" srcOrd="1" destOrd="0" parTransId="{38191333-D338-4231-99EB-45DC6698C1BF}" sibTransId="{6E9BC481-3915-4945-945C-D653A857EF45}"/>
    <dgm:cxn modelId="{10BD84EF-C37D-4AE7-86BC-83913725B62A}" type="presOf" srcId="{28844BE6-5343-4D43-9460-1209C322475D}" destId="{45E448B2-BB6E-4B7E-A982-4980477081E4}" srcOrd="0" destOrd="0" presId="urn:microsoft.com/office/officeart/2005/8/layout/cycle4"/>
    <dgm:cxn modelId="{9A1AF738-A387-420C-BBF3-4FB8F877976C}" srcId="{46BF8867-9DDB-4785-AB84-8E20EE3B9178}" destId="{6EB1E397-ADE0-4976-8C6E-A18E19BAEB79}" srcOrd="3" destOrd="0" parTransId="{63EB3631-CF21-4E2E-9620-B86F78DE30F4}" sibTransId="{4804DD25-6FD7-4973-8DD2-C74FEB95D122}"/>
    <dgm:cxn modelId="{DB4D24E7-CCEA-4A43-95E2-C36D97723CB4}" type="presOf" srcId="{F76DD768-74CE-4D26-A327-10109128CC17}" destId="{A01F6EE0-C88B-482F-A0E3-01253EDDDD65}" srcOrd="1" destOrd="3" presId="urn:microsoft.com/office/officeart/2005/8/layout/cycle4"/>
    <dgm:cxn modelId="{AB2F4219-C326-472A-A6D5-F6BCD0A5337A}" type="presOf" srcId="{8E9717AE-F06E-40BB-9451-9B41F2D62C1E}" destId="{97444E74-5093-4186-8206-73B5C6BADCB2}" srcOrd="0" destOrd="1" presId="urn:microsoft.com/office/officeart/2005/8/layout/cycle4"/>
    <dgm:cxn modelId="{40ACE199-179F-4FD1-BED7-70D4EA2D7203}" srcId="{28844BE6-5343-4D43-9460-1209C322475D}" destId="{590222EB-52AF-4F1E-B6B2-C616191369CA}" srcOrd="0" destOrd="0" parTransId="{119239E7-9C37-45B1-A89D-E6C6CDE8E20F}" sibTransId="{66B3355B-43CA-4114-9942-C6AAD319CB66}"/>
    <dgm:cxn modelId="{85C74831-7A6A-4A22-BB81-67DD4D7AF46D}" type="presOf" srcId="{E94BC362-B338-48B2-8567-FE8C95A6B40A}" destId="{A01F6EE0-C88B-482F-A0E3-01253EDDDD65}" srcOrd="1" destOrd="4" presId="urn:microsoft.com/office/officeart/2005/8/layout/cycle4"/>
    <dgm:cxn modelId="{D36DEC19-B79B-4ABF-A76C-7C7411A50D6C}" type="presOf" srcId="{86F27BE9-9CC9-483E-B13C-6BD6D8FCDE67}" destId="{0C600F27-54C3-46FC-B713-F56AD4BF7170}" srcOrd="1" destOrd="0" presId="urn:microsoft.com/office/officeart/2005/8/layout/cycle4"/>
    <dgm:cxn modelId="{470AF400-87A7-4D6E-84A6-CA25095E8585}" srcId="{6EB1E397-ADE0-4976-8C6E-A18E19BAEB79}" destId="{235999A4-C5A4-4996-8429-4D65E6785C65}" srcOrd="2" destOrd="0" parTransId="{EAADCDCF-3D59-49CD-94EC-25794EB6713D}" sibTransId="{3CB3D2F2-05E4-4B1C-B70F-87A7B0EB148E}"/>
    <dgm:cxn modelId="{996ADF96-3796-4FB6-B875-46D389454DE1}" srcId="{2FB94440-9D97-47C4-8D8C-5DDE310ED156}" destId="{6DFD1629-A0DF-4016-97B4-A313CCFF901F}" srcOrd="1" destOrd="0" parTransId="{9B2124BF-351E-4D9C-9B64-EB8D8964261A}" sibTransId="{949643EE-2568-4A5E-BA33-CDEBF01C2E6A}"/>
    <dgm:cxn modelId="{19F9CC1B-0FC5-47B1-A3D0-0D36A1D94058}" srcId="{2FB94440-9D97-47C4-8D8C-5DDE310ED156}" destId="{4A1406C5-4EA1-4405-B0B4-C55B4C29B37B}" srcOrd="0" destOrd="0" parTransId="{AA37D0BD-1C6C-4139-A4FD-5295CD31325A}" sibTransId="{9349F69A-CFE7-42F8-997C-81498F0984FF}"/>
    <dgm:cxn modelId="{EFD819F9-5764-4841-8080-AFC0966122C2}" type="presOf" srcId="{8E9717AE-F06E-40BB-9451-9B41F2D62C1E}" destId="{A01F6EE0-C88B-482F-A0E3-01253EDDDD65}" srcOrd="1" destOrd="1" presId="urn:microsoft.com/office/officeart/2005/8/layout/cycle4"/>
    <dgm:cxn modelId="{026167AC-39C1-4574-B773-C5AB2D618548}" type="presOf" srcId="{2841550A-4C12-4555-9259-E6E4CEEE8752}" destId="{97444E74-5093-4186-8206-73B5C6BADCB2}" srcOrd="0" destOrd="6" presId="urn:microsoft.com/office/officeart/2005/8/layout/cycle4"/>
    <dgm:cxn modelId="{BC0060F3-8BA1-4E50-8C2B-402BDEECD8C5}" type="presOf" srcId="{46BF8867-9DDB-4785-AB84-8E20EE3B9178}" destId="{A4020E68-05E0-4832-93EC-10F94DAF2BCE}" srcOrd="0" destOrd="0" presId="urn:microsoft.com/office/officeart/2005/8/layout/cycle4"/>
    <dgm:cxn modelId="{C35DF705-A1AF-4352-8B25-D2D9A2ECBA0F}" type="presOf" srcId="{E94BC362-B338-48B2-8567-FE8C95A6B40A}" destId="{97444E74-5093-4186-8206-73B5C6BADCB2}" srcOrd="0" destOrd="4" presId="urn:microsoft.com/office/officeart/2005/8/layout/cycle4"/>
    <dgm:cxn modelId="{2854C04C-E8B4-4B04-8266-4E395B3A6C56}" type="presOf" srcId="{235999A4-C5A4-4996-8429-4D65E6785C65}" destId="{A01F6EE0-C88B-482F-A0E3-01253EDDDD65}" srcOrd="1" destOrd="2" presId="urn:microsoft.com/office/officeart/2005/8/layout/cycle4"/>
    <dgm:cxn modelId="{148C64D1-0D71-4756-801A-1D353307C310}" type="presOf" srcId="{235999A4-C5A4-4996-8429-4D65E6785C65}" destId="{97444E74-5093-4186-8206-73B5C6BADCB2}" srcOrd="0" destOrd="2" presId="urn:microsoft.com/office/officeart/2005/8/layout/cycle4"/>
    <dgm:cxn modelId="{0168030B-6554-46B9-8457-AD1A22978C93}" type="presOf" srcId="{590222EB-52AF-4F1E-B6B2-C616191369CA}" destId="{435804B7-55DB-417F-AD21-A50C31AD4C4D}" srcOrd="1" destOrd="0" presId="urn:microsoft.com/office/officeart/2005/8/layout/cycle4"/>
    <dgm:cxn modelId="{3A02BBA6-D202-4974-BAE6-815C0235E736}" type="presOf" srcId="{2841550A-4C12-4555-9259-E6E4CEEE8752}" destId="{A01F6EE0-C88B-482F-A0E3-01253EDDDD65}" srcOrd="1" destOrd="6" presId="urn:microsoft.com/office/officeart/2005/8/layout/cycle4"/>
    <dgm:cxn modelId="{88C2C294-8E84-4B19-BEDB-5FBE1C4F3FF6}" type="presOf" srcId="{590222EB-52AF-4F1E-B6B2-C616191369CA}" destId="{15913BDF-B3E6-4737-B3C9-20937EEC6D9B}" srcOrd="0" destOrd="0" presId="urn:microsoft.com/office/officeart/2005/8/layout/cycle4"/>
    <dgm:cxn modelId="{D69595AD-4832-4D66-92EA-6256D4E5D44D}" type="presOf" srcId="{6EB1E397-ADE0-4976-8C6E-A18E19BAEB79}" destId="{77F04221-C15C-472B-946A-2C61578E7166}" srcOrd="0" destOrd="0" presId="urn:microsoft.com/office/officeart/2005/8/layout/cycle4"/>
    <dgm:cxn modelId="{ADE85839-C0BF-45E3-A3B1-A3CC81A5BCC8}" type="presParOf" srcId="{A4020E68-05E0-4832-93EC-10F94DAF2BCE}" destId="{E8825F96-5AEB-4C96-B56C-581CE91B2318}" srcOrd="0" destOrd="0" presId="urn:microsoft.com/office/officeart/2005/8/layout/cycle4"/>
    <dgm:cxn modelId="{1111E35C-8874-4879-B05D-A15B232342CE}" type="presParOf" srcId="{E8825F96-5AEB-4C96-B56C-581CE91B2318}" destId="{0F987E5C-D374-4222-833F-EBA56C65DADF}" srcOrd="0" destOrd="0" presId="urn:microsoft.com/office/officeart/2005/8/layout/cycle4"/>
    <dgm:cxn modelId="{0B27169D-5814-44AF-B761-32E922CEAE47}" type="presParOf" srcId="{0F987E5C-D374-4222-833F-EBA56C65DADF}" destId="{30BBA18B-35A0-4F70-9CC4-822311C09A2E}" srcOrd="0" destOrd="0" presId="urn:microsoft.com/office/officeart/2005/8/layout/cycle4"/>
    <dgm:cxn modelId="{FD72BAB6-B0C4-406A-8BE4-445FABB0BF47}" type="presParOf" srcId="{0F987E5C-D374-4222-833F-EBA56C65DADF}" destId="{0C600F27-54C3-46FC-B713-F56AD4BF7170}" srcOrd="1" destOrd="0" presId="urn:microsoft.com/office/officeart/2005/8/layout/cycle4"/>
    <dgm:cxn modelId="{675E6959-1E80-4359-B109-7C0B3693A883}" type="presParOf" srcId="{E8825F96-5AEB-4C96-B56C-581CE91B2318}" destId="{EDDA9F59-250F-4D5F-8546-89C03AAAF500}" srcOrd="1" destOrd="0" presId="urn:microsoft.com/office/officeart/2005/8/layout/cycle4"/>
    <dgm:cxn modelId="{7C1B3188-CC1C-463D-8C6C-E31B4218AA6F}" type="presParOf" srcId="{EDDA9F59-250F-4D5F-8546-89C03AAAF500}" destId="{A076AAC0-709F-4479-AF28-84DF93B84C70}" srcOrd="0" destOrd="0" presId="urn:microsoft.com/office/officeart/2005/8/layout/cycle4"/>
    <dgm:cxn modelId="{9DE3E77F-BC8A-4E10-BF26-DAA8BE6C6C0D}" type="presParOf" srcId="{EDDA9F59-250F-4D5F-8546-89C03AAAF500}" destId="{D7979B7D-0329-4F34-9970-8D4E768F7FDF}" srcOrd="1" destOrd="0" presId="urn:microsoft.com/office/officeart/2005/8/layout/cycle4"/>
    <dgm:cxn modelId="{4EA8FD8F-2959-44DF-BD2A-381C07A23020}" type="presParOf" srcId="{E8825F96-5AEB-4C96-B56C-581CE91B2318}" destId="{2F91A3C9-24E5-4FF7-8D0D-A238CB0078BC}" srcOrd="2" destOrd="0" presId="urn:microsoft.com/office/officeart/2005/8/layout/cycle4"/>
    <dgm:cxn modelId="{32942264-8780-40FA-9130-6D5045CD0334}" type="presParOf" srcId="{2F91A3C9-24E5-4FF7-8D0D-A238CB0078BC}" destId="{15913BDF-B3E6-4737-B3C9-20937EEC6D9B}" srcOrd="0" destOrd="0" presId="urn:microsoft.com/office/officeart/2005/8/layout/cycle4"/>
    <dgm:cxn modelId="{192BBD33-284A-437B-B68C-8B420CC89E71}" type="presParOf" srcId="{2F91A3C9-24E5-4FF7-8D0D-A238CB0078BC}" destId="{435804B7-55DB-417F-AD21-A50C31AD4C4D}" srcOrd="1" destOrd="0" presId="urn:microsoft.com/office/officeart/2005/8/layout/cycle4"/>
    <dgm:cxn modelId="{DB23D0A8-9792-419F-AED5-84D6377CD04F}" type="presParOf" srcId="{E8825F96-5AEB-4C96-B56C-581CE91B2318}" destId="{70CC6DFC-6D69-452E-912E-08EEE4895387}" srcOrd="3" destOrd="0" presId="urn:microsoft.com/office/officeart/2005/8/layout/cycle4"/>
    <dgm:cxn modelId="{E2E598AF-6CCA-40B3-9518-1629E88AB436}" type="presParOf" srcId="{70CC6DFC-6D69-452E-912E-08EEE4895387}" destId="{97444E74-5093-4186-8206-73B5C6BADCB2}" srcOrd="0" destOrd="0" presId="urn:microsoft.com/office/officeart/2005/8/layout/cycle4"/>
    <dgm:cxn modelId="{63CE3B6C-C2F0-4EBC-8C40-96CB9D6CB277}" type="presParOf" srcId="{70CC6DFC-6D69-452E-912E-08EEE4895387}" destId="{A01F6EE0-C88B-482F-A0E3-01253EDDDD65}" srcOrd="1" destOrd="0" presId="urn:microsoft.com/office/officeart/2005/8/layout/cycle4"/>
    <dgm:cxn modelId="{1A00918B-4FC5-4511-ACC8-B8071CC3749E}" type="presParOf" srcId="{E8825F96-5AEB-4C96-B56C-581CE91B2318}" destId="{9B1BFC84-8E33-40A1-8760-4DCF4F576D62}" srcOrd="4" destOrd="0" presId="urn:microsoft.com/office/officeart/2005/8/layout/cycle4"/>
    <dgm:cxn modelId="{DA0DB785-D943-4F0A-A67C-536DC58E2BE3}" type="presParOf" srcId="{A4020E68-05E0-4832-93EC-10F94DAF2BCE}" destId="{375329EF-2ECD-4B2F-9783-DAEE6BF49899}" srcOrd="1" destOrd="0" presId="urn:microsoft.com/office/officeart/2005/8/layout/cycle4"/>
    <dgm:cxn modelId="{03EC219C-DB0B-4CC3-ACA3-A29A5B1EDCEF}" type="presParOf" srcId="{375329EF-2ECD-4B2F-9783-DAEE6BF49899}" destId="{13E4817A-AAC8-42C3-A234-F30BBB77507A}" srcOrd="0" destOrd="0" presId="urn:microsoft.com/office/officeart/2005/8/layout/cycle4"/>
    <dgm:cxn modelId="{2E8ECD4E-FF79-41EC-B363-D41A144A010C}" type="presParOf" srcId="{375329EF-2ECD-4B2F-9783-DAEE6BF49899}" destId="{FF34548C-F5BE-4D88-8448-A88CE8D599A9}" srcOrd="1" destOrd="0" presId="urn:microsoft.com/office/officeart/2005/8/layout/cycle4"/>
    <dgm:cxn modelId="{0BF97651-37CD-4C00-8C77-C37B480E7A63}" type="presParOf" srcId="{375329EF-2ECD-4B2F-9783-DAEE6BF49899}" destId="{45E448B2-BB6E-4B7E-A982-4980477081E4}" srcOrd="2" destOrd="0" presId="urn:microsoft.com/office/officeart/2005/8/layout/cycle4"/>
    <dgm:cxn modelId="{BD46FE95-5E3B-4D77-BC7E-1C787840E524}" type="presParOf" srcId="{375329EF-2ECD-4B2F-9783-DAEE6BF49899}" destId="{77F04221-C15C-472B-946A-2C61578E7166}" srcOrd="3" destOrd="0" presId="urn:microsoft.com/office/officeart/2005/8/layout/cycle4"/>
    <dgm:cxn modelId="{E8B31779-A50D-45A7-BC58-18061EA9F97C}" type="presParOf" srcId="{375329EF-2ECD-4B2F-9783-DAEE6BF49899}" destId="{CEE8AC2A-0FA9-47B8-8278-5FC9D3A1DDD4}" srcOrd="4" destOrd="0" presId="urn:microsoft.com/office/officeart/2005/8/layout/cycle4"/>
    <dgm:cxn modelId="{E1B5F3F6-F6D6-43FD-B8C5-CB2F2A5EDC7B}" type="presParOf" srcId="{A4020E68-05E0-4832-93EC-10F94DAF2BCE}" destId="{C54CF5C0-B149-418F-ACB6-FE61BA54C5B9}" srcOrd="2" destOrd="0" presId="urn:microsoft.com/office/officeart/2005/8/layout/cycle4"/>
    <dgm:cxn modelId="{4175B343-656A-4896-84B8-FACABFB49D96}" type="presParOf" srcId="{A4020E68-05E0-4832-93EC-10F94DAF2BCE}" destId="{BE689B54-D7AF-4C00-B46D-881F2E1E7C44}" srcOrd="3" destOrd="0" presId="urn:microsoft.com/office/officeart/2005/8/layout/cycle4"/>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076403-B6A5-463C-AF95-8D57BB6A61AF}" type="doc">
      <dgm:prSet loTypeId="urn:microsoft.com/office/officeart/2009/layout/CirclePictureHierarchy" loCatId="hierarchy" qsTypeId="urn:microsoft.com/office/officeart/2005/8/quickstyle/simple1" qsCatId="simple" csTypeId="urn:microsoft.com/office/officeart/2005/8/colors/accent1_2" csCatId="accent1" phldr="1"/>
      <dgm:spPr/>
      <dgm:t>
        <a:bodyPr/>
        <a:lstStyle/>
        <a:p>
          <a:endParaRPr lang="de-DE"/>
        </a:p>
      </dgm:t>
    </dgm:pt>
    <dgm:pt modelId="{A9A8322C-B5B5-47E9-B47B-FAB5B9427A8C}">
      <dgm:prSet phldrT="[Text]" custT="1"/>
      <dgm:spPr/>
      <dgm:t>
        <a:bodyPr/>
        <a:lstStyle/>
        <a:p>
          <a:r>
            <a:rPr lang="de-DE" sz="1200" b="1" dirty="0" smtClean="0"/>
            <a:t>Landesweites Qualitätszirkeltreffen</a:t>
          </a:r>
          <a:endParaRPr lang="de-DE" sz="1200" b="1" dirty="0"/>
        </a:p>
      </dgm:t>
    </dgm:pt>
    <dgm:pt modelId="{DBAE5537-D41E-403F-814C-E6C9848C529B}" type="parTrans" cxnId="{4FF97A7F-6B43-42D0-B4F2-5F7F8A0CE4AF}">
      <dgm:prSet/>
      <dgm:spPr/>
      <dgm:t>
        <a:bodyPr/>
        <a:lstStyle/>
        <a:p>
          <a:endParaRPr lang="de-DE"/>
        </a:p>
      </dgm:t>
    </dgm:pt>
    <dgm:pt modelId="{DA584BE4-4424-47F2-93BC-DA60D64A58C5}" type="sibTrans" cxnId="{4FF97A7F-6B43-42D0-B4F2-5F7F8A0CE4AF}">
      <dgm:prSet/>
      <dgm:spPr/>
      <dgm:t>
        <a:bodyPr/>
        <a:lstStyle/>
        <a:p>
          <a:endParaRPr lang="de-DE"/>
        </a:p>
      </dgm:t>
    </dgm:pt>
    <dgm:pt modelId="{E2B3556D-4DA7-4FF1-8D76-CB5A6CA4556B}">
      <dgm:prSet phldrT="[Text]" custT="1"/>
      <dgm:spPr/>
      <dgm:t>
        <a:bodyPr/>
        <a:lstStyle/>
        <a:p>
          <a:r>
            <a:rPr lang="de-DE" sz="800" b="1" dirty="0" smtClean="0"/>
            <a:t>RB Arns- </a:t>
          </a:r>
          <a:r>
            <a:rPr lang="de-DE" sz="800" b="1" dirty="0" err="1" smtClean="0"/>
            <a:t>berg</a:t>
          </a:r>
          <a:endParaRPr lang="de-DE" sz="800" b="1" dirty="0"/>
        </a:p>
      </dgm:t>
    </dgm:pt>
    <dgm:pt modelId="{77CBE6FD-A947-4E2A-951C-FB31528046EC}" type="parTrans" cxnId="{09766B78-2082-48E7-B9F3-0638EF279997}">
      <dgm:prSet/>
      <dgm:spPr>
        <a:ln>
          <a:solidFill>
            <a:srgbClr val="FF9F3F"/>
          </a:solidFill>
        </a:ln>
      </dgm:spPr>
      <dgm:t>
        <a:bodyPr/>
        <a:lstStyle/>
        <a:p>
          <a:endParaRPr lang="de-DE"/>
        </a:p>
      </dgm:t>
    </dgm:pt>
    <dgm:pt modelId="{E13A7D66-A352-407F-BF71-6C5FC89CFE62}" type="sibTrans" cxnId="{09766B78-2082-48E7-B9F3-0638EF279997}">
      <dgm:prSet/>
      <dgm:spPr/>
      <dgm:t>
        <a:bodyPr/>
        <a:lstStyle/>
        <a:p>
          <a:endParaRPr lang="de-DE"/>
        </a:p>
      </dgm:t>
    </dgm:pt>
    <dgm:pt modelId="{F73F6E28-E918-4DF0-A8F7-E5B82C5CF961}">
      <dgm:prSet phldrT="[Text]" phldr="1"/>
      <dgm:spPr/>
      <dgm:t>
        <a:bodyPr/>
        <a:lstStyle/>
        <a:p>
          <a:endParaRPr lang="de-DE" dirty="0"/>
        </a:p>
      </dgm:t>
    </dgm:pt>
    <dgm:pt modelId="{D1FEE810-D2A1-42B5-8568-C6F843457AC8}" type="parTrans" cxnId="{6DC7CFD4-E53E-44FE-90AA-64975412A602}">
      <dgm:prSet/>
      <dgm:spPr>
        <a:ln>
          <a:solidFill>
            <a:srgbClr val="FF9F3F"/>
          </a:solidFill>
        </a:ln>
      </dgm:spPr>
      <dgm:t>
        <a:bodyPr/>
        <a:lstStyle/>
        <a:p>
          <a:endParaRPr lang="de-DE"/>
        </a:p>
      </dgm:t>
    </dgm:pt>
    <dgm:pt modelId="{F1DAD285-CB87-4E8E-84D4-9C57CB1CA7E2}" type="sibTrans" cxnId="{6DC7CFD4-E53E-44FE-90AA-64975412A602}">
      <dgm:prSet/>
      <dgm:spPr/>
      <dgm:t>
        <a:bodyPr/>
        <a:lstStyle/>
        <a:p>
          <a:endParaRPr lang="de-DE"/>
        </a:p>
      </dgm:t>
    </dgm:pt>
    <dgm:pt modelId="{FDD24FAF-B8DC-4B96-AC34-1677D565E258}">
      <dgm:prSet phldrT="[Text]" custT="1"/>
      <dgm:spPr/>
      <dgm:t>
        <a:bodyPr/>
        <a:lstStyle/>
        <a:p>
          <a:r>
            <a:rPr lang="de-DE" sz="800" b="1" dirty="0" smtClean="0"/>
            <a:t>RB </a:t>
          </a:r>
          <a:r>
            <a:rPr lang="de-DE" sz="800" b="1" dirty="0" err="1" smtClean="0"/>
            <a:t>Düssel</a:t>
          </a:r>
          <a:r>
            <a:rPr lang="de-DE" sz="800" b="1" dirty="0" smtClean="0"/>
            <a:t>- </a:t>
          </a:r>
          <a:r>
            <a:rPr lang="de-DE" sz="800" b="1" dirty="0" err="1" smtClean="0"/>
            <a:t>dorf</a:t>
          </a:r>
          <a:endParaRPr lang="de-DE" sz="800" b="1" dirty="0"/>
        </a:p>
      </dgm:t>
    </dgm:pt>
    <dgm:pt modelId="{4E68A4A5-63E2-45AD-AD66-4A2079A2CE49}" type="parTrans" cxnId="{CF586E32-2DDB-417D-ADAF-27994DE199B5}">
      <dgm:prSet/>
      <dgm:spPr/>
      <dgm:t>
        <a:bodyPr/>
        <a:lstStyle/>
        <a:p>
          <a:endParaRPr lang="de-DE"/>
        </a:p>
      </dgm:t>
    </dgm:pt>
    <dgm:pt modelId="{09DC3FF4-18DB-495A-B4B0-826F599695A0}" type="sibTrans" cxnId="{CF586E32-2DDB-417D-ADAF-27994DE199B5}">
      <dgm:prSet/>
      <dgm:spPr/>
      <dgm:t>
        <a:bodyPr/>
        <a:lstStyle/>
        <a:p>
          <a:endParaRPr lang="de-DE"/>
        </a:p>
      </dgm:t>
    </dgm:pt>
    <dgm:pt modelId="{03E45953-CE5A-4309-BD8C-93F9D4879FEF}">
      <dgm:prSet/>
      <dgm:spPr/>
      <dgm:t>
        <a:bodyPr/>
        <a:lstStyle/>
        <a:p>
          <a:endParaRPr lang="de-DE"/>
        </a:p>
      </dgm:t>
    </dgm:pt>
    <dgm:pt modelId="{7770D369-E8AA-4B38-9165-84D3A6E1E2B3}" type="parTrans" cxnId="{1CA499D7-A45B-4F6A-A097-4F172462D7CB}">
      <dgm:prSet/>
      <dgm:spPr>
        <a:ln>
          <a:solidFill>
            <a:srgbClr val="FF9F3F"/>
          </a:solidFill>
        </a:ln>
      </dgm:spPr>
      <dgm:t>
        <a:bodyPr/>
        <a:lstStyle/>
        <a:p>
          <a:endParaRPr lang="de-DE"/>
        </a:p>
      </dgm:t>
    </dgm:pt>
    <dgm:pt modelId="{8F3B30BD-B1F3-4E35-B530-959028D360E5}" type="sibTrans" cxnId="{1CA499D7-A45B-4F6A-A097-4F172462D7CB}">
      <dgm:prSet/>
      <dgm:spPr/>
      <dgm:t>
        <a:bodyPr/>
        <a:lstStyle/>
        <a:p>
          <a:endParaRPr lang="de-DE"/>
        </a:p>
      </dgm:t>
    </dgm:pt>
    <dgm:pt modelId="{A1511F02-CF4B-489A-98EC-45A70B249B82}">
      <dgm:prSet/>
      <dgm:spPr/>
      <dgm:t>
        <a:bodyPr/>
        <a:lstStyle/>
        <a:p>
          <a:endParaRPr lang="de-DE"/>
        </a:p>
      </dgm:t>
    </dgm:pt>
    <dgm:pt modelId="{2276354D-B50A-4946-B02E-337953CD12D1}" type="parTrans" cxnId="{32D1367D-37A0-4F8F-9057-227279C47F07}">
      <dgm:prSet/>
      <dgm:spPr>
        <a:ln>
          <a:solidFill>
            <a:srgbClr val="FF9F3F"/>
          </a:solidFill>
        </a:ln>
      </dgm:spPr>
      <dgm:t>
        <a:bodyPr/>
        <a:lstStyle/>
        <a:p>
          <a:endParaRPr lang="de-DE"/>
        </a:p>
      </dgm:t>
    </dgm:pt>
    <dgm:pt modelId="{7CE18F06-BF0E-40E6-AD53-51C5A03B12FA}" type="sibTrans" cxnId="{32D1367D-37A0-4F8F-9057-227279C47F07}">
      <dgm:prSet/>
      <dgm:spPr/>
      <dgm:t>
        <a:bodyPr/>
        <a:lstStyle/>
        <a:p>
          <a:endParaRPr lang="de-DE"/>
        </a:p>
      </dgm:t>
    </dgm:pt>
    <dgm:pt modelId="{D34BBE8A-9A1D-4EFE-8008-66344834863E}">
      <dgm:prSet/>
      <dgm:spPr/>
      <dgm:t>
        <a:bodyPr/>
        <a:lstStyle/>
        <a:p>
          <a:endParaRPr lang="de-DE"/>
        </a:p>
      </dgm:t>
    </dgm:pt>
    <dgm:pt modelId="{0F90F0AB-4F2D-4143-97AE-2B1C6550E6DC}" type="parTrans" cxnId="{945406D8-A5FF-48E8-9517-961B0F10F408}">
      <dgm:prSet/>
      <dgm:spPr>
        <a:ln>
          <a:solidFill>
            <a:srgbClr val="FF9F3F"/>
          </a:solidFill>
        </a:ln>
      </dgm:spPr>
      <dgm:t>
        <a:bodyPr/>
        <a:lstStyle/>
        <a:p>
          <a:endParaRPr lang="de-DE"/>
        </a:p>
      </dgm:t>
    </dgm:pt>
    <dgm:pt modelId="{565AA78C-E86B-4EBC-B9DF-FC950C6E8891}" type="sibTrans" cxnId="{945406D8-A5FF-48E8-9517-961B0F10F408}">
      <dgm:prSet/>
      <dgm:spPr/>
      <dgm:t>
        <a:bodyPr/>
        <a:lstStyle/>
        <a:p>
          <a:endParaRPr lang="de-DE"/>
        </a:p>
      </dgm:t>
    </dgm:pt>
    <dgm:pt modelId="{AEC74095-94EC-417E-ADF8-D98BA14E0558}">
      <dgm:prSet/>
      <dgm:spPr/>
      <dgm:t>
        <a:bodyPr/>
        <a:lstStyle/>
        <a:p>
          <a:endParaRPr lang="de-DE"/>
        </a:p>
      </dgm:t>
    </dgm:pt>
    <dgm:pt modelId="{D755E870-BF52-4244-9DAF-C594E6F791BA}" type="parTrans" cxnId="{D2027441-660F-41D7-AA86-A9E344AEBE01}">
      <dgm:prSet/>
      <dgm:spPr>
        <a:ln>
          <a:solidFill>
            <a:srgbClr val="FF9F3F"/>
          </a:solidFill>
        </a:ln>
      </dgm:spPr>
      <dgm:t>
        <a:bodyPr/>
        <a:lstStyle/>
        <a:p>
          <a:endParaRPr lang="de-DE"/>
        </a:p>
      </dgm:t>
    </dgm:pt>
    <dgm:pt modelId="{50FE4ABE-3E6B-40C4-8315-49601DAD65BA}" type="sibTrans" cxnId="{D2027441-660F-41D7-AA86-A9E344AEBE01}">
      <dgm:prSet/>
      <dgm:spPr/>
      <dgm:t>
        <a:bodyPr/>
        <a:lstStyle/>
        <a:p>
          <a:endParaRPr lang="de-DE"/>
        </a:p>
      </dgm:t>
    </dgm:pt>
    <dgm:pt modelId="{BFAE51CD-E012-4A83-A510-47303F7EBADE}">
      <dgm:prSet/>
      <dgm:spPr/>
      <dgm:t>
        <a:bodyPr/>
        <a:lstStyle/>
        <a:p>
          <a:endParaRPr lang="de-DE"/>
        </a:p>
      </dgm:t>
    </dgm:pt>
    <dgm:pt modelId="{D618A453-C602-46D2-B7D1-8867A87A13C5}" type="parTrans" cxnId="{CB9DB4C6-9B72-4928-9A7B-DE9F8031D08B}">
      <dgm:prSet/>
      <dgm:spPr>
        <a:ln>
          <a:solidFill>
            <a:srgbClr val="FF9F3F"/>
          </a:solidFill>
        </a:ln>
      </dgm:spPr>
      <dgm:t>
        <a:bodyPr/>
        <a:lstStyle/>
        <a:p>
          <a:endParaRPr lang="de-DE"/>
        </a:p>
      </dgm:t>
    </dgm:pt>
    <dgm:pt modelId="{8D332F33-8B46-47B6-B48C-C2C32EACA704}" type="sibTrans" cxnId="{CB9DB4C6-9B72-4928-9A7B-DE9F8031D08B}">
      <dgm:prSet/>
      <dgm:spPr/>
      <dgm:t>
        <a:bodyPr/>
        <a:lstStyle/>
        <a:p>
          <a:endParaRPr lang="de-DE"/>
        </a:p>
      </dgm:t>
    </dgm:pt>
    <dgm:pt modelId="{BCE21B9E-1EA3-4351-9F97-50CE46F668CD}">
      <dgm:prSet/>
      <dgm:spPr/>
      <dgm:t>
        <a:bodyPr/>
        <a:lstStyle/>
        <a:p>
          <a:endParaRPr lang="de-DE"/>
        </a:p>
      </dgm:t>
    </dgm:pt>
    <dgm:pt modelId="{AEE0AD3F-7221-449C-A37A-06C9079A7B8B}" type="parTrans" cxnId="{5FE8F962-5572-4CCB-B014-73C4D860914E}">
      <dgm:prSet/>
      <dgm:spPr>
        <a:ln>
          <a:solidFill>
            <a:srgbClr val="FF9F3F"/>
          </a:solidFill>
        </a:ln>
      </dgm:spPr>
      <dgm:t>
        <a:bodyPr/>
        <a:lstStyle/>
        <a:p>
          <a:endParaRPr lang="de-DE"/>
        </a:p>
      </dgm:t>
    </dgm:pt>
    <dgm:pt modelId="{6148F3B7-582B-42C3-A716-3E928B10317B}" type="sibTrans" cxnId="{5FE8F962-5572-4CCB-B014-73C4D860914E}">
      <dgm:prSet/>
      <dgm:spPr/>
      <dgm:t>
        <a:bodyPr/>
        <a:lstStyle/>
        <a:p>
          <a:endParaRPr lang="de-DE"/>
        </a:p>
      </dgm:t>
    </dgm:pt>
    <dgm:pt modelId="{FB27D398-B40A-467F-9C55-C2A746EF9DFC}">
      <dgm:prSet/>
      <dgm:spPr/>
      <dgm:t>
        <a:bodyPr/>
        <a:lstStyle/>
        <a:p>
          <a:endParaRPr lang="de-DE"/>
        </a:p>
      </dgm:t>
    </dgm:pt>
    <dgm:pt modelId="{DAD1777D-2D8C-4A40-BF67-F3F90B10CA8C}" type="parTrans" cxnId="{3D4885B9-9B0B-4309-977E-177282055886}">
      <dgm:prSet/>
      <dgm:spPr>
        <a:ln>
          <a:solidFill>
            <a:srgbClr val="FF9F3F"/>
          </a:solidFill>
        </a:ln>
      </dgm:spPr>
      <dgm:t>
        <a:bodyPr/>
        <a:lstStyle/>
        <a:p>
          <a:endParaRPr lang="de-DE"/>
        </a:p>
      </dgm:t>
    </dgm:pt>
    <dgm:pt modelId="{F7F4DE8C-2750-430A-80A6-09CEACD1E180}" type="sibTrans" cxnId="{3D4885B9-9B0B-4309-977E-177282055886}">
      <dgm:prSet/>
      <dgm:spPr/>
      <dgm:t>
        <a:bodyPr/>
        <a:lstStyle/>
        <a:p>
          <a:endParaRPr lang="de-DE"/>
        </a:p>
      </dgm:t>
    </dgm:pt>
    <dgm:pt modelId="{D84EA72E-9227-4F97-907E-0FA2206C9003}">
      <dgm:prSet phldrT="[Text]" phldr="1"/>
      <dgm:spPr/>
      <dgm:t>
        <a:bodyPr/>
        <a:lstStyle/>
        <a:p>
          <a:endParaRPr lang="de-DE" dirty="0"/>
        </a:p>
      </dgm:t>
    </dgm:pt>
    <dgm:pt modelId="{1410CB8C-245B-45C7-8F06-E897F24B7435}" type="sibTrans" cxnId="{81412745-9AF9-4AB2-9394-8CBC3F594B64}">
      <dgm:prSet/>
      <dgm:spPr/>
      <dgm:t>
        <a:bodyPr/>
        <a:lstStyle/>
        <a:p>
          <a:endParaRPr lang="de-DE"/>
        </a:p>
      </dgm:t>
    </dgm:pt>
    <dgm:pt modelId="{8EF5154A-BBFF-40E4-8754-AEEA06D47784}" type="parTrans" cxnId="{81412745-9AF9-4AB2-9394-8CBC3F594B64}">
      <dgm:prSet/>
      <dgm:spPr>
        <a:ln>
          <a:solidFill>
            <a:srgbClr val="FF9F3F"/>
          </a:solidFill>
        </a:ln>
      </dgm:spPr>
      <dgm:t>
        <a:bodyPr/>
        <a:lstStyle/>
        <a:p>
          <a:endParaRPr lang="de-DE"/>
        </a:p>
      </dgm:t>
    </dgm:pt>
    <dgm:pt modelId="{156F0B9E-D4C0-4D24-A3B1-384170BF0337}">
      <dgm:prSet phldrT="[Text]" custT="1"/>
      <dgm:spPr>
        <a:solidFill>
          <a:schemeClr val="bg1"/>
        </a:solidFill>
      </dgm:spPr>
      <dgm:t>
        <a:bodyPr/>
        <a:lstStyle/>
        <a:p>
          <a:r>
            <a:rPr lang="de-DE" sz="1200" b="1" smtClean="0"/>
            <a:t>Regionale Qualitätszirkeltreffen</a:t>
          </a:r>
          <a:endParaRPr lang="de-DE" sz="1200" b="1" dirty="0"/>
        </a:p>
      </dgm:t>
    </dgm:pt>
    <dgm:pt modelId="{E6735503-AFC4-4FE4-831D-08D35FFE052B}" type="sibTrans" cxnId="{971629E1-C1C0-42F8-A426-788BF4392591}">
      <dgm:prSet/>
      <dgm:spPr/>
      <dgm:t>
        <a:bodyPr/>
        <a:lstStyle/>
        <a:p>
          <a:endParaRPr lang="de-DE"/>
        </a:p>
      </dgm:t>
    </dgm:pt>
    <dgm:pt modelId="{007AA7FB-E480-46C2-AE72-9EA4A8F9761B}" type="parTrans" cxnId="{971629E1-C1C0-42F8-A426-788BF4392591}">
      <dgm:prSet/>
      <dgm:spPr>
        <a:ln>
          <a:solidFill>
            <a:srgbClr val="FF9F3F"/>
          </a:solidFill>
        </a:ln>
      </dgm:spPr>
      <dgm:t>
        <a:bodyPr/>
        <a:lstStyle/>
        <a:p>
          <a:endParaRPr lang="de-DE"/>
        </a:p>
      </dgm:t>
    </dgm:pt>
    <dgm:pt modelId="{8D5345F7-9920-4761-B9D1-37445CF6CBAB}" type="pres">
      <dgm:prSet presAssocID="{A8076403-B6A5-463C-AF95-8D57BB6A61AF}" presName="hierChild1" presStyleCnt="0">
        <dgm:presLayoutVars>
          <dgm:chPref val="1"/>
          <dgm:dir/>
          <dgm:animOne val="branch"/>
          <dgm:animLvl val="lvl"/>
          <dgm:resizeHandles/>
        </dgm:presLayoutVars>
      </dgm:prSet>
      <dgm:spPr/>
      <dgm:t>
        <a:bodyPr/>
        <a:lstStyle/>
        <a:p>
          <a:endParaRPr lang="de-DE"/>
        </a:p>
      </dgm:t>
    </dgm:pt>
    <dgm:pt modelId="{C1683EBE-FF3C-400C-86EC-3977F97FAC17}" type="pres">
      <dgm:prSet presAssocID="{A9A8322C-B5B5-47E9-B47B-FAB5B9427A8C}" presName="hierRoot1" presStyleCnt="0"/>
      <dgm:spPr/>
    </dgm:pt>
    <dgm:pt modelId="{80A53779-09E1-4108-B464-F767C5E202A6}" type="pres">
      <dgm:prSet presAssocID="{A9A8322C-B5B5-47E9-B47B-FAB5B9427A8C}" presName="composite" presStyleCnt="0"/>
      <dgm:spPr/>
    </dgm:pt>
    <dgm:pt modelId="{B6F29E76-10A7-4049-9E7A-9DF18F319527}" type="pres">
      <dgm:prSet presAssocID="{A9A8322C-B5B5-47E9-B47B-FAB5B9427A8C}" presName="image" presStyleLbl="node0" presStyleIdx="0" presStyleCnt="1" custScaleX="403201" custScaleY="403201" custLinFactX="33152" custLinFactY="-348409" custLinFactNeighborX="100000" custLinFactNeighborY="-400000"/>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D1338B5F-08AD-4C86-BBF4-FB8BF3D6BD79}" type="pres">
      <dgm:prSet presAssocID="{A9A8322C-B5B5-47E9-B47B-FAB5B9427A8C}" presName="text" presStyleLbl="revTx" presStyleIdx="0" presStyleCnt="13" custFlipVert="0" custScaleX="877110" custScaleY="190969" custLinFactY="-565529" custLinFactNeighborX="67808" custLinFactNeighborY="-600000">
        <dgm:presLayoutVars>
          <dgm:chPref val="3"/>
        </dgm:presLayoutVars>
      </dgm:prSet>
      <dgm:spPr/>
      <dgm:t>
        <a:bodyPr/>
        <a:lstStyle/>
        <a:p>
          <a:endParaRPr lang="de-DE"/>
        </a:p>
      </dgm:t>
    </dgm:pt>
    <dgm:pt modelId="{F46CDFF7-4E55-49F9-A8FE-92C53E355BD1}" type="pres">
      <dgm:prSet presAssocID="{A9A8322C-B5B5-47E9-B47B-FAB5B9427A8C}" presName="hierChild2" presStyleCnt="0"/>
      <dgm:spPr/>
    </dgm:pt>
    <dgm:pt modelId="{EBF3EE16-7F80-41CA-9849-E710D2DF1AAD}" type="pres">
      <dgm:prSet presAssocID="{007AA7FB-E480-46C2-AE72-9EA4A8F9761B}" presName="Name10" presStyleLbl="parChTrans1D2" presStyleIdx="0" presStyleCnt="4"/>
      <dgm:spPr/>
      <dgm:t>
        <a:bodyPr/>
        <a:lstStyle/>
        <a:p>
          <a:endParaRPr lang="de-DE"/>
        </a:p>
      </dgm:t>
    </dgm:pt>
    <dgm:pt modelId="{1E50CEC9-9A8C-407D-BB10-38FF58BC79D1}" type="pres">
      <dgm:prSet presAssocID="{156F0B9E-D4C0-4D24-A3B1-384170BF0337}" presName="hierRoot2" presStyleCnt="0"/>
      <dgm:spPr/>
    </dgm:pt>
    <dgm:pt modelId="{A14255F9-5D34-4302-B54E-CBC0B04B5C07}" type="pres">
      <dgm:prSet presAssocID="{156F0B9E-D4C0-4D24-A3B1-384170BF0337}" presName="composite2" presStyleCnt="0"/>
      <dgm:spPr/>
    </dgm:pt>
    <dgm:pt modelId="{253D6958-FA6F-4738-AC49-AFA925E0B6E8}" type="pres">
      <dgm:prSet presAssocID="{156F0B9E-D4C0-4D24-A3B1-384170BF0337}" presName="image2" presStyleLbl="node2" presStyleIdx="0" presStyleCnt="4" custScaleX="403201" custScaleY="403201"/>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7B5370D0-181C-49B2-AA96-CFEF10A54AF4}" type="pres">
      <dgm:prSet presAssocID="{156F0B9E-D4C0-4D24-A3B1-384170BF0337}" presName="text2" presStyleLbl="revTx" presStyleIdx="1" presStyleCnt="13" custScaleX="810224" custScaleY="254787" custLinFactX="300000" custLinFactY="-200000" custLinFactNeighborX="391426" custLinFactNeighborY="-240283">
        <dgm:presLayoutVars>
          <dgm:chPref val="3"/>
        </dgm:presLayoutVars>
      </dgm:prSet>
      <dgm:spPr/>
      <dgm:t>
        <a:bodyPr/>
        <a:lstStyle/>
        <a:p>
          <a:endParaRPr lang="de-DE"/>
        </a:p>
      </dgm:t>
    </dgm:pt>
    <dgm:pt modelId="{82435F79-9A93-4478-B526-B5EEDDAFA2F1}" type="pres">
      <dgm:prSet presAssocID="{156F0B9E-D4C0-4D24-A3B1-384170BF0337}" presName="hierChild3" presStyleCnt="0"/>
      <dgm:spPr/>
    </dgm:pt>
    <dgm:pt modelId="{BF27A8D4-80CD-452A-830D-75A47555F560}" type="pres">
      <dgm:prSet presAssocID="{77CBE6FD-A947-4E2A-951C-FB31528046EC}" presName="Name17" presStyleLbl="parChTrans1D3" presStyleIdx="0" presStyleCnt="8"/>
      <dgm:spPr/>
      <dgm:t>
        <a:bodyPr/>
        <a:lstStyle/>
        <a:p>
          <a:endParaRPr lang="de-DE"/>
        </a:p>
      </dgm:t>
    </dgm:pt>
    <dgm:pt modelId="{F96592BB-75A5-44F3-B8D8-4E327FA8561B}" type="pres">
      <dgm:prSet presAssocID="{E2B3556D-4DA7-4FF1-8D76-CB5A6CA4556B}" presName="hierRoot3" presStyleCnt="0"/>
      <dgm:spPr/>
    </dgm:pt>
    <dgm:pt modelId="{D807A141-144B-42D8-ADE8-12216D2610DF}" type="pres">
      <dgm:prSet presAssocID="{E2B3556D-4DA7-4FF1-8D76-CB5A6CA4556B}" presName="composite3" presStyleCnt="0"/>
      <dgm:spPr/>
    </dgm:pt>
    <dgm:pt modelId="{CEC7D1F3-5110-4E9D-80F7-E0938B442828}" type="pres">
      <dgm:prSet presAssocID="{E2B3556D-4DA7-4FF1-8D76-CB5A6CA4556B}" presName="image3" presStyleLbl="node3" presStyleIdx="0" presStyleCnt="8" custScaleX="319423" custScaleY="319423" custLinFactY="355680" custLinFactNeighborX="-94170" custLinFactNeighborY="400000"/>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A6A1D2D6-7476-4313-B18C-74C0D4D8B1AF}" type="pres">
      <dgm:prSet presAssocID="{E2B3556D-4DA7-4FF1-8D76-CB5A6CA4556B}" presName="text3" presStyleLbl="revTx" presStyleIdx="2" presStyleCnt="13" custScaleX="193092" custScaleY="177140" custLinFactY="-196439" custLinFactNeighborX="11367" custLinFactNeighborY="-200000">
        <dgm:presLayoutVars>
          <dgm:chPref val="3"/>
        </dgm:presLayoutVars>
      </dgm:prSet>
      <dgm:spPr/>
      <dgm:t>
        <a:bodyPr/>
        <a:lstStyle/>
        <a:p>
          <a:endParaRPr lang="de-DE"/>
        </a:p>
      </dgm:t>
    </dgm:pt>
    <dgm:pt modelId="{08C2D009-A6FD-401F-A8A8-A125ACF30E8E}" type="pres">
      <dgm:prSet presAssocID="{E2B3556D-4DA7-4FF1-8D76-CB5A6CA4556B}" presName="hierChild4" presStyleCnt="0"/>
      <dgm:spPr/>
    </dgm:pt>
    <dgm:pt modelId="{1AA5D3CE-5F9D-44F9-ACC7-64273186CAA0}" type="pres">
      <dgm:prSet presAssocID="{D1FEE810-D2A1-42B5-8568-C6F843457AC8}" presName="Name17" presStyleLbl="parChTrans1D3" presStyleIdx="1" presStyleCnt="8"/>
      <dgm:spPr/>
      <dgm:t>
        <a:bodyPr/>
        <a:lstStyle/>
        <a:p>
          <a:endParaRPr lang="de-DE"/>
        </a:p>
      </dgm:t>
    </dgm:pt>
    <dgm:pt modelId="{11DA6D66-E503-4258-A7CD-F4B4E695799E}" type="pres">
      <dgm:prSet presAssocID="{F73F6E28-E918-4DF0-A8F7-E5B82C5CF961}" presName="hierRoot3" presStyleCnt="0"/>
      <dgm:spPr/>
    </dgm:pt>
    <dgm:pt modelId="{C2FE5280-C5AE-4EAA-860A-365F46A7D501}" type="pres">
      <dgm:prSet presAssocID="{F73F6E28-E918-4DF0-A8F7-E5B82C5CF961}" presName="composite3" presStyleCnt="0"/>
      <dgm:spPr/>
    </dgm:pt>
    <dgm:pt modelId="{637DB620-A11F-4B69-8204-01EEF1E4F675}" type="pres">
      <dgm:prSet presAssocID="{F73F6E28-E918-4DF0-A8F7-E5B82C5CF961}" presName="image3" presStyleLbl="node3" presStyleIdx="1" presStyleCnt="8" custScaleX="318917" custScaleY="318917" custLinFactY="355680" custLinFactNeighborX="-2447" custLinFactNeighborY="400000"/>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E5057E4D-A653-45D2-ACF5-EE4510974C36}" type="pres">
      <dgm:prSet presAssocID="{F73F6E28-E918-4DF0-A8F7-E5B82C5CF961}" presName="text3" presStyleLbl="revTx" presStyleIdx="3" presStyleCnt="13" custLinFactX="400000" custLinFactY="-187885" custLinFactNeighborX="404637" custLinFactNeighborY="-200000">
        <dgm:presLayoutVars>
          <dgm:chPref val="3"/>
        </dgm:presLayoutVars>
      </dgm:prSet>
      <dgm:spPr/>
      <dgm:t>
        <a:bodyPr/>
        <a:lstStyle/>
        <a:p>
          <a:endParaRPr lang="de-DE"/>
        </a:p>
      </dgm:t>
    </dgm:pt>
    <dgm:pt modelId="{FE741608-703A-4B5D-9CBC-4594358E4C8A}" type="pres">
      <dgm:prSet presAssocID="{F73F6E28-E918-4DF0-A8F7-E5B82C5CF961}" presName="hierChild4" presStyleCnt="0"/>
      <dgm:spPr/>
    </dgm:pt>
    <dgm:pt modelId="{2F756BC1-A8FC-4CC8-B284-CEF9655B3892}" type="pres">
      <dgm:prSet presAssocID="{4E68A4A5-63E2-45AD-AD66-4A2079A2CE49}" presName="Name10" presStyleLbl="parChTrans1D2" presStyleIdx="1" presStyleCnt="4"/>
      <dgm:spPr/>
      <dgm:t>
        <a:bodyPr/>
        <a:lstStyle/>
        <a:p>
          <a:endParaRPr lang="de-DE"/>
        </a:p>
      </dgm:t>
    </dgm:pt>
    <dgm:pt modelId="{A0D71146-09C3-48C5-B3FE-4776E4825ED9}" type="pres">
      <dgm:prSet presAssocID="{FDD24FAF-B8DC-4B96-AC34-1677D565E258}" presName="hierRoot2" presStyleCnt="0"/>
      <dgm:spPr/>
    </dgm:pt>
    <dgm:pt modelId="{F6DC252D-F39B-42A0-AF05-8B22C1372164}" type="pres">
      <dgm:prSet presAssocID="{FDD24FAF-B8DC-4B96-AC34-1677D565E258}" presName="composite2" presStyleCnt="0"/>
      <dgm:spPr/>
    </dgm:pt>
    <dgm:pt modelId="{2D798D80-E51A-42B7-86AB-CD070A147F37}" type="pres">
      <dgm:prSet presAssocID="{FDD24FAF-B8DC-4B96-AC34-1677D565E258}" presName="image2" presStyleLbl="node2" presStyleIdx="1" presStyleCnt="4" custScaleX="406119" custScaleY="405700"/>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45BD4493-DC30-4FC3-9303-62ED55A1A1BE}" type="pres">
      <dgm:prSet presAssocID="{FDD24FAF-B8DC-4B96-AC34-1677D565E258}" presName="text2" presStyleLbl="revTx" presStyleIdx="4" presStyleCnt="13" custScaleX="218103" custScaleY="206091" custLinFactNeighborX="-74242" custLinFactNeighborY="-1">
        <dgm:presLayoutVars>
          <dgm:chPref val="3"/>
        </dgm:presLayoutVars>
      </dgm:prSet>
      <dgm:spPr/>
      <dgm:t>
        <a:bodyPr/>
        <a:lstStyle/>
        <a:p>
          <a:endParaRPr lang="de-DE"/>
        </a:p>
      </dgm:t>
    </dgm:pt>
    <dgm:pt modelId="{86F79740-558A-4529-8DA9-579AF2F55717}" type="pres">
      <dgm:prSet presAssocID="{FDD24FAF-B8DC-4B96-AC34-1677D565E258}" presName="hierChild3" presStyleCnt="0"/>
      <dgm:spPr/>
    </dgm:pt>
    <dgm:pt modelId="{11777EDF-B172-4663-9C1A-532ED87ED605}" type="pres">
      <dgm:prSet presAssocID="{8EF5154A-BBFF-40E4-8754-AEEA06D47784}" presName="Name17" presStyleLbl="parChTrans1D3" presStyleIdx="2" presStyleCnt="8"/>
      <dgm:spPr/>
      <dgm:t>
        <a:bodyPr/>
        <a:lstStyle/>
        <a:p>
          <a:endParaRPr lang="de-DE"/>
        </a:p>
      </dgm:t>
    </dgm:pt>
    <dgm:pt modelId="{20669A8E-889D-408D-9073-F05AF4AEBFA8}" type="pres">
      <dgm:prSet presAssocID="{D84EA72E-9227-4F97-907E-0FA2206C9003}" presName="hierRoot3" presStyleCnt="0"/>
      <dgm:spPr/>
    </dgm:pt>
    <dgm:pt modelId="{AFB431AD-7C94-45C5-AB26-216E52885215}" type="pres">
      <dgm:prSet presAssocID="{D84EA72E-9227-4F97-907E-0FA2206C9003}" presName="composite3" presStyleCnt="0"/>
      <dgm:spPr/>
    </dgm:pt>
    <dgm:pt modelId="{BE3B4D36-FB0C-4A42-A876-2A1E213D3FE9}" type="pres">
      <dgm:prSet presAssocID="{D84EA72E-9227-4F97-907E-0FA2206C9003}" presName="image3" presStyleLbl="node3" presStyleIdx="2" presStyleCnt="8" custScaleX="319423" custScaleY="318917" custLinFactY="200000" custLinFactNeighborX="-84805" custLinFactNeighborY="247266"/>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1926A418-908F-481B-97F3-845A26B9FD39}" type="pres">
      <dgm:prSet presAssocID="{D84EA72E-9227-4F97-907E-0FA2206C9003}" presName="text3" presStyleLbl="revTx" presStyleIdx="5" presStyleCnt="13" custLinFactX="501775" custLinFactY="-199728" custLinFactNeighborX="600000" custLinFactNeighborY="-200000">
        <dgm:presLayoutVars>
          <dgm:chPref val="3"/>
        </dgm:presLayoutVars>
      </dgm:prSet>
      <dgm:spPr/>
      <dgm:t>
        <a:bodyPr/>
        <a:lstStyle/>
        <a:p>
          <a:endParaRPr lang="de-DE"/>
        </a:p>
      </dgm:t>
    </dgm:pt>
    <dgm:pt modelId="{6866F132-4B04-4E47-9CD4-3D751033401A}" type="pres">
      <dgm:prSet presAssocID="{D84EA72E-9227-4F97-907E-0FA2206C9003}" presName="hierChild4" presStyleCnt="0"/>
      <dgm:spPr/>
    </dgm:pt>
    <dgm:pt modelId="{6D5242A7-C459-408F-9842-130D650727A6}" type="pres">
      <dgm:prSet presAssocID="{0F90F0AB-4F2D-4143-97AE-2B1C6550E6DC}" presName="Name17" presStyleLbl="parChTrans1D3" presStyleIdx="3" presStyleCnt="8"/>
      <dgm:spPr/>
      <dgm:t>
        <a:bodyPr/>
        <a:lstStyle/>
        <a:p>
          <a:endParaRPr lang="de-DE"/>
        </a:p>
      </dgm:t>
    </dgm:pt>
    <dgm:pt modelId="{CC303B9A-AEBA-4790-B9C2-8E87A57DC814}" type="pres">
      <dgm:prSet presAssocID="{D34BBE8A-9A1D-4EFE-8008-66344834863E}" presName="hierRoot3" presStyleCnt="0"/>
      <dgm:spPr/>
    </dgm:pt>
    <dgm:pt modelId="{ACFABA7D-69BE-4473-859A-D0C9FB9960FE}" type="pres">
      <dgm:prSet presAssocID="{D34BBE8A-9A1D-4EFE-8008-66344834863E}" presName="composite3" presStyleCnt="0"/>
      <dgm:spPr/>
    </dgm:pt>
    <dgm:pt modelId="{708CA330-D114-4691-9B1B-92F5CBD1342E}" type="pres">
      <dgm:prSet presAssocID="{D34BBE8A-9A1D-4EFE-8008-66344834863E}" presName="image3" presStyleLbl="node3" presStyleIdx="3" presStyleCnt="8" custScaleX="318918" custScaleY="318918" custLinFactY="200000" custLinFactNeighborX="42980" custLinFactNeighborY="247266"/>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3A225442-635A-4678-80D3-E745B7979F03}" type="pres">
      <dgm:prSet presAssocID="{D34BBE8A-9A1D-4EFE-8008-66344834863E}" presName="text3" presStyleLbl="revTx" presStyleIdx="6" presStyleCnt="13">
        <dgm:presLayoutVars>
          <dgm:chPref val="3"/>
        </dgm:presLayoutVars>
      </dgm:prSet>
      <dgm:spPr/>
      <dgm:t>
        <a:bodyPr/>
        <a:lstStyle/>
        <a:p>
          <a:endParaRPr lang="de-DE"/>
        </a:p>
      </dgm:t>
    </dgm:pt>
    <dgm:pt modelId="{93C1FCB7-B11E-4A01-9311-44F1398622FD}" type="pres">
      <dgm:prSet presAssocID="{D34BBE8A-9A1D-4EFE-8008-66344834863E}" presName="hierChild4" presStyleCnt="0"/>
      <dgm:spPr/>
    </dgm:pt>
    <dgm:pt modelId="{FD6ACBBA-EA28-4B4C-AE76-A4174AA1B1D2}" type="pres">
      <dgm:prSet presAssocID="{7770D369-E8AA-4B38-9165-84D3A6E1E2B3}" presName="Name10" presStyleLbl="parChTrans1D2" presStyleIdx="2" presStyleCnt="4"/>
      <dgm:spPr/>
      <dgm:t>
        <a:bodyPr/>
        <a:lstStyle/>
        <a:p>
          <a:endParaRPr lang="de-DE"/>
        </a:p>
      </dgm:t>
    </dgm:pt>
    <dgm:pt modelId="{865767C0-8460-4FAE-BEC0-D44A54B66BAD}" type="pres">
      <dgm:prSet presAssocID="{03E45953-CE5A-4309-BD8C-93F9D4879FEF}" presName="hierRoot2" presStyleCnt="0"/>
      <dgm:spPr/>
    </dgm:pt>
    <dgm:pt modelId="{6AD8175F-154D-492B-8165-EF7A361AB135}" type="pres">
      <dgm:prSet presAssocID="{03E45953-CE5A-4309-BD8C-93F9D4879FEF}" presName="composite2" presStyleCnt="0"/>
      <dgm:spPr/>
    </dgm:pt>
    <dgm:pt modelId="{1EDD4365-7314-4C72-8DF6-3A3EDA1AFE52}" type="pres">
      <dgm:prSet presAssocID="{03E45953-CE5A-4309-BD8C-93F9D4879FEF}" presName="image2" presStyleLbl="node2" presStyleIdx="2" presStyleCnt="4" custScaleX="406119" custScaleY="405700"/>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FBD4BD57-A731-4924-ADB4-0FC1020355A6}" type="pres">
      <dgm:prSet presAssocID="{03E45953-CE5A-4309-BD8C-93F9D4879FEF}" presName="text2" presStyleLbl="revTx" presStyleIdx="7" presStyleCnt="13">
        <dgm:presLayoutVars>
          <dgm:chPref val="3"/>
        </dgm:presLayoutVars>
      </dgm:prSet>
      <dgm:spPr/>
      <dgm:t>
        <a:bodyPr/>
        <a:lstStyle/>
        <a:p>
          <a:endParaRPr lang="de-DE"/>
        </a:p>
      </dgm:t>
    </dgm:pt>
    <dgm:pt modelId="{CBA75417-8B77-45CC-9DC9-7ACE89C0421D}" type="pres">
      <dgm:prSet presAssocID="{03E45953-CE5A-4309-BD8C-93F9D4879FEF}" presName="hierChild3" presStyleCnt="0"/>
      <dgm:spPr/>
    </dgm:pt>
    <dgm:pt modelId="{7923B4C6-456A-4A83-865C-E1A6C283E679}" type="pres">
      <dgm:prSet presAssocID="{D755E870-BF52-4244-9DAF-C594E6F791BA}" presName="Name17" presStyleLbl="parChTrans1D3" presStyleIdx="4" presStyleCnt="8"/>
      <dgm:spPr/>
      <dgm:t>
        <a:bodyPr/>
        <a:lstStyle/>
        <a:p>
          <a:endParaRPr lang="de-DE"/>
        </a:p>
      </dgm:t>
    </dgm:pt>
    <dgm:pt modelId="{3841D0A8-4730-4B40-8D67-ED4944C048F0}" type="pres">
      <dgm:prSet presAssocID="{AEC74095-94EC-417E-ADF8-D98BA14E0558}" presName="hierRoot3" presStyleCnt="0"/>
      <dgm:spPr/>
    </dgm:pt>
    <dgm:pt modelId="{51F08E1B-C9BF-44E0-B7E6-007BBA5D75D1}" type="pres">
      <dgm:prSet presAssocID="{AEC74095-94EC-417E-ADF8-D98BA14E0558}" presName="composite3" presStyleCnt="0"/>
      <dgm:spPr/>
    </dgm:pt>
    <dgm:pt modelId="{99FA9E0C-1BC1-4B58-B513-2C010C7D3105}" type="pres">
      <dgm:prSet presAssocID="{AEC74095-94EC-417E-ADF8-D98BA14E0558}" presName="image3" presStyleLbl="node3" presStyleIdx="4" presStyleCnt="8" custScaleX="318917" custScaleY="318917" custLinFactY="348942" custLinFactNeighborX="-83491" custLinFactNeighborY="400000"/>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398F289E-D6A3-473A-B3D7-D6E75BE776A2}" type="pres">
      <dgm:prSet presAssocID="{AEC74095-94EC-417E-ADF8-D98BA14E0558}" presName="text3" presStyleLbl="revTx" presStyleIdx="8" presStyleCnt="13">
        <dgm:presLayoutVars>
          <dgm:chPref val="3"/>
        </dgm:presLayoutVars>
      </dgm:prSet>
      <dgm:spPr/>
      <dgm:t>
        <a:bodyPr/>
        <a:lstStyle/>
        <a:p>
          <a:endParaRPr lang="de-DE"/>
        </a:p>
      </dgm:t>
    </dgm:pt>
    <dgm:pt modelId="{FB80C8DD-049F-4FB9-A183-1595228D8AEF}" type="pres">
      <dgm:prSet presAssocID="{AEC74095-94EC-417E-ADF8-D98BA14E0558}" presName="hierChild4" presStyleCnt="0"/>
      <dgm:spPr/>
    </dgm:pt>
    <dgm:pt modelId="{EC609903-C03E-43F9-B8F1-17995382B80C}" type="pres">
      <dgm:prSet presAssocID="{D618A453-C602-46D2-B7D1-8867A87A13C5}" presName="Name17" presStyleLbl="parChTrans1D3" presStyleIdx="5" presStyleCnt="8"/>
      <dgm:spPr/>
      <dgm:t>
        <a:bodyPr/>
        <a:lstStyle/>
        <a:p>
          <a:endParaRPr lang="de-DE"/>
        </a:p>
      </dgm:t>
    </dgm:pt>
    <dgm:pt modelId="{1F1C023F-71F4-4EA8-B070-767BD83AF16D}" type="pres">
      <dgm:prSet presAssocID="{BFAE51CD-E012-4A83-A510-47303F7EBADE}" presName="hierRoot3" presStyleCnt="0"/>
      <dgm:spPr/>
    </dgm:pt>
    <dgm:pt modelId="{8B1D6165-37F0-4094-B61E-64A4C767A339}" type="pres">
      <dgm:prSet presAssocID="{BFAE51CD-E012-4A83-A510-47303F7EBADE}" presName="composite3" presStyleCnt="0"/>
      <dgm:spPr/>
    </dgm:pt>
    <dgm:pt modelId="{5462BFD1-F3BF-446A-9F60-5ED41AE158BE}" type="pres">
      <dgm:prSet presAssocID="{BFAE51CD-E012-4A83-A510-47303F7EBADE}" presName="image3" presStyleLbl="node3" presStyleIdx="5" presStyleCnt="8" custScaleX="319423" custScaleY="319423" custLinFactY="343750" custLinFactNeighborX="71155" custLinFactNeighborY="400000"/>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DBD72E0F-9773-47C3-BFDA-DE88F065D368}" type="pres">
      <dgm:prSet presAssocID="{BFAE51CD-E012-4A83-A510-47303F7EBADE}" presName="text3" presStyleLbl="revTx" presStyleIdx="9" presStyleCnt="13">
        <dgm:presLayoutVars>
          <dgm:chPref val="3"/>
        </dgm:presLayoutVars>
      </dgm:prSet>
      <dgm:spPr/>
      <dgm:t>
        <a:bodyPr/>
        <a:lstStyle/>
        <a:p>
          <a:endParaRPr lang="de-DE"/>
        </a:p>
      </dgm:t>
    </dgm:pt>
    <dgm:pt modelId="{EFEC5D20-E41C-4EA1-8C04-35AF5C52EE1F}" type="pres">
      <dgm:prSet presAssocID="{BFAE51CD-E012-4A83-A510-47303F7EBADE}" presName="hierChild4" presStyleCnt="0"/>
      <dgm:spPr/>
    </dgm:pt>
    <dgm:pt modelId="{F536F09A-16A7-4E3D-8B94-95FF1C27B823}" type="pres">
      <dgm:prSet presAssocID="{2276354D-B50A-4946-B02E-337953CD12D1}" presName="Name10" presStyleLbl="parChTrans1D2" presStyleIdx="3" presStyleCnt="4"/>
      <dgm:spPr/>
      <dgm:t>
        <a:bodyPr/>
        <a:lstStyle/>
        <a:p>
          <a:endParaRPr lang="de-DE"/>
        </a:p>
      </dgm:t>
    </dgm:pt>
    <dgm:pt modelId="{CBD95193-3D33-4EE7-9E3B-78BDE7564456}" type="pres">
      <dgm:prSet presAssocID="{A1511F02-CF4B-489A-98EC-45A70B249B82}" presName="hierRoot2" presStyleCnt="0"/>
      <dgm:spPr/>
    </dgm:pt>
    <dgm:pt modelId="{577AFD1B-84BA-4701-BC49-DC884291FB4C}" type="pres">
      <dgm:prSet presAssocID="{A1511F02-CF4B-489A-98EC-45A70B249B82}" presName="composite2" presStyleCnt="0"/>
      <dgm:spPr/>
    </dgm:pt>
    <dgm:pt modelId="{7743701D-93E2-4DBA-93BA-1B4F68FF4697}" type="pres">
      <dgm:prSet presAssocID="{A1511F02-CF4B-489A-98EC-45A70B249B82}" presName="image2" presStyleLbl="node2" presStyleIdx="3" presStyleCnt="4" custScaleX="417342" custScaleY="405700"/>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97FB1189-17A5-462A-AE65-66AD56B2F477}" type="pres">
      <dgm:prSet presAssocID="{A1511F02-CF4B-489A-98EC-45A70B249B82}" presName="text2" presStyleLbl="revTx" presStyleIdx="10" presStyleCnt="13">
        <dgm:presLayoutVars>
          <dgm:chPref val="3"/>
        </dgm:presLayoutVars>
      </dgm:prSet>
      <dgm:spPr/>
      <dgm:t>
        <a:bodyPr/>
        <a:lstStyle/>
        <a:p>
          <a:endParaRPr lang="de-DE"/>
        </a:p>
      </dgm:t>
    </dgm:pt>
    <dgm:pt modelId="{5495B5CE-32A5-4656-AEAB-514A1492BB42}" type="pres">
      <dgm:prSet presAssocID="{A1511F02-CF4B-489A-98EC-45A70B249B82}" presName="hierChild3" presStyleCnt="0"/>
      <dgm:spPr/>
    </dgm:pt>
    <dgm:pt modelId="{71539DFA-662E-45D1-AECE-259878E30B0F}" type="pres">
      <dgm:prSet presAssocID="{AEE0AD3F-7221-449C-A37A-06C9079A7B8B}" presName="Name17" presStyleLbl="parChTrans1D3" presStyleIdx="6" presStyleCnt="8"/>
      <dgm:spPr/>
      <dgm:t>
        <a:bodyPr/>
        <a:lstStyle/>
        <a:p>
          <a:endParaRPr lang="de-DE"/>
        </a:p>
      </dgm:t>
    </dgm:pt>
    <dgm:pt modelId="{04DF6558-6CEF-45F2-8729-E595E2711D98}" type="pres">
      <dgm:prSet presAssocID="{BCE21B9E-1EA3-4351-9F97-50CE46F668CD}" presName="hierRoot3" presStyleCnt="0"/>
      <dgm:spPr/>
    </dgm:pt>
    <dgm:pt modelId="{2F5B728C-2035-4046-84B1-87057C44754F}" type="pres">
      <dgm:prSet presAssocID="{BCE21B9E-1EA3-4351-9F97-50CE46F668CD}" presName="composite3" presStyleCnt="0"/>
      <dgm:spPr/>
    </dgm:pt>
    <dgm:pt modelId="{529E7009-E08C-40E3-A6F9-693E9B4E0B53}" type="pres">
      <dgm:prSet presAssocID="{BCE21B9E-1EA3-4351-9F97-50CE46F668CD}" presName="image3" presStyleLbl="node3" presStyleIdx="6" presStyleCnt="8" custScaleX="319931" custScaleY="319931" custLinFactY="200000" custLinFactNeighborX="-30520" custLinFactNeighborY="240620"/>
      <dgm:spPr>
        <a:solidFill>
          <a:schemeClr val="accent2">
            <a:lumMod val="40000"/>
            <a:lumOff val="60000"/>
          </a:schemeClr>
        </a:solidFill>
        <a:scene3d>
          <a:camera prst="orthographicFront"/>
          <a:lightRig rig="threePt" dir="t"/>
        </a:scene3d>
        <a:sp3d>
          <a:bevelT w="152400"/>
        </a:sp3d>
      </dgm:spPr>
      <dgm:t>
        <a:bodyPr/>
        <a:lstStyle/>
        <a:p>
          <a:endParaRPr lang="de-DE"/>
        </a:p>
      </dgm:t>
    </dgm:pt>
    <dgm:pt modelId="{063A5141-F5FA-4A9B-BE84-F3101305C980}" type="pres">
      <dgm:prSet presAssocID="{BCE21B9E-1EA3-4351-9F97-50CE46F668CD}" presName="text3" presStyleLbl="revTx" presStyleIdx="11" presStyleCnt="13">
        <dgm:presLayoutVars>
          <dgm:chPref val="3"/>
        </dgm:presLayoutVars>
      </dgm:prSet>
      <dgm:spPr/>
      <dgm:t>
        <a:bodyPr/>
        <a:lstStyle/>
        <a:p>
          <a:endParaRPr lang="de-DE"/>
        </a:p>
      </dgm:t>
    </dgm:pt>
    <dgm:pt modelId="{9558C816-0421-4251-AAB0-CE219AE31057}" type="pres">
      <dgm:prSet presAssocID="{BCE21B9E-1EA3-4351-9F97-50CE46F668CD}" presName="hierChild4" presStyleCnt="0"/>
      <dgm:spPr/>
    </dgm:pt>
    <dgm:pt modelId="{FA8E476C-D712-4AD0-B563-4DACE3336A97}" type="pres">
      <dgm:prSet presAssocID="{DAD1777D-2D8C-4A40-BF67-F3F90B10CA8C}" presName="Name17" presStyleLbl="parChTrans1D3" presStyleIdx="7" presStyleCnt="8"/>
      <dgm:spPr/>
      <dgm:t>
        <a:bodyPr/>
        <a:lstStyle/>
        <a:p>
          <a:endParaRPr lang="de-DE"/>
        </a:p>
      </dgm:t>
    </dgm:pt>
    <dgm:pt modelId="{6C2BA9CE-678D-45FC-95D3-DF1EB40FD21A}" type="pres">
      <dgm:prSet presAssocID="{FB27D398-B40A-467F-9C55-C2A746EF9DFC}" presName="hierRoot3" presStyleCnt="0"/>
      <dgm:spPr/>
    </dgm:pt>
    <dgm:pt modelId="{20AB7ABD-EE2E-4418-B2E2-8AE956361775}" type="pres">
      <dgm:prSet presAssocID="{FB27D398-B40A-467F-9C55-C2A746EF9DFC}" presName="composite3" presStyleCnt="0"/>
      <dgm:spPr/>
    </dgm:pt>
    <dgm:pt modelId="{1824F453-E268-4FD7-9CCA-AE6A6CF45F6F}" type="pres">
      <dgm:prSet presAssocID="{FB27D398-B40A-467F-9C55-C2A746EF9DFC}" presName="image3" presStyleLbl="node3" presStyleIdx="7" presStyleCnt="8" custScaleX="319423" custScaleY="319423" custLinFactY="200000" custLinFactNeighborX="34162" custLinFactNeighborY="240620"/>
      <dgm:spPr>
        <a:solidFill>
          <a:schemeClr val="accent2">
            <a:lumMod val="40000"/>
            <a:lumOff val="60000"/>
          </a:schemeClr>
        </a:solidFill>
        <a:ln>
          <a:solidFill>
            <a:schemeClr val="lt1">
              <a:hueOff val="0"/>
              <a:satOff val="0"/>
              <a:lumOff val="0"/>
            </a:schemeClr>
          </a:solidFill>
        </a:ln>
        <a:scene3d>
          <a:camera prst="orthographicFront"/>
          <a:lightRig rig="threePt" dir="t"/>
        </a:scene3d>
        <a:sp3d>
          <a:bevelT w="152400"/>
        </a:sp3d>
      </dgm:spPr>
      <dgm:t>
        <a:bodyPr/>
        <a:lstStyle/>
        <a:p>
          <a:endParaRPr lang="de-DE"/>
        </a:p>
      </dgm:t>
    </dgm:pt>
    <dgm:pt modelId="{05F64B4C-8DBF-4C4D-BE78-D8BBE564CC97}" type="pres">
      <dgm:prSet presAssocID="{FB27D398-B40A-467F-9C55-C2A746EF9DFC}" presName="text3" presStyleLbl="revTx" presStyleIdx="12" presStyleCnt="13">
        <dgm:presLayoutVars>
          <dgm:chPref val="3"/>
        </dgm:presLayoutVars>
      </dgm:prSet>
      <dgm:spPr/>
      <dgm:t>
        <a:bodyPr/>
        <a:lstStyle/>
        <a:p>
          <a:endParaRPr lang="de-DE"/>
        </a:p>
      </dgm:t>
    </dgm:pt>
    <dgm:pt modelId="{056B6758-F7C7-40CB-AF0D-CED52B20FAB7}" type="pres">
      <dgm:prSet presAssocID="{FB27D398-B40A-467F-9C55-C2A746EF9DFC}" presName="hierChild4" presStyleCnt="0"/>
      <dgm:spPr/>
    </dgm:pt>
  </dgm:ptLst>
  <dgm:cxnLst>
    <dgm:cxn modelId="{EC6F63E0-00DF-4AEF-898A-FD3C68F8A823}" type="presOf" srcId="{E2B3556D-4DA7-4FF1-8D76-CB5A6CA4556B}" destId="{A6A1D2D6-7476-4313-B18C-74C0D4D8B1AF}" srcOrd="0" destOrd="0" presId="urn:microsoft.com/office/officeart/2009/layout/CirclePictureHierarchy"/>
    <dgm:cxn modelId="{C715FDA4-DA5C-4E14-8F2C-99F641890AB8}" type="presOf" srcId="{FB27D398-B40A-467F-9C55-C2A746EF9DFC}" destId="{05F64B4C-8DBF-4C4D-BE78-D8BBE564CC97}" srcOrd="0" destOrd="0" presId="urn:microsoft.com/office/officeart/2009/layout/CirclePictureHierarchy"/>
    <dgm:cxn modelId="{2CBCF599-5BB2-419D-A3F1-686BB739E2CC}" type="presOf" srcId="{AEE0AD3F-7221-449C-A37A-06C9079A7B8B}" destId="{71539DFA-662E-45D1-AECE-259878E30B0F}" srcOrd="0" destOrd="0" presId="urn:microsoft.com/office/officeart/2009/layout/CirclePictureHierarchy"/>
    <dgm:cxn modelId="{35929322-8819-4CD7-9DA9-03A704492719}" type="presOf" srcId="{0F90F0AB-4F2D-4143-97AE-2B1C6550E6DC}" destId="{6D5242A7-C459-408F-9842-130D650727A6}" srcOrd="0" destOrd="0" presId="urn:microsoft.com/office/officeart/2009/layout/CirclePictureHierarchy"/>
    <dgm:cxn modelId="{A1FE1FBE-59C0-4E9B-B567-49FA4FA34604}" type="presOf" srcId="{F73F6E28-E918-4DF0-A8F7-E5B82C5CF961}" destId="{E5057E4D-A653-45D2-ACF5-EE4510974C36}" srcOrd="0" destOrd="0" presId="urn:microsoft.com/office/officeart/2009/layout/CirclePictureHierarchy"/>
    <dgm:cxn modelId="{4ECED449-DB13-400F-A949-7AE4D0DC56D7}" type="presOf" srcId="{D618A453-C602-46D2-B7D1-8867A87A13C5}" destId="{EC609903-C03E-43F9-B8F1-17995382B80C}" srcOrd="0" destOrd="0" presId="urn:microsoft.com/office/officeart/2009/layout/CirclePictureHierarchy"/>
    <dgm:cxn modelId="{F05CB6F0-B40C-4D30-B303-6C7E5FB91BFB}" type="presOf" srcId="{77CBE6FD-A947-4E2A-951C-FB31528046EC}" destId="{BF27A8D4-80CD-452A-830D-75A47555F560}" srcOrd="0" destOrd="0" presId="urn:microsoft.com/office/officeart/2009/layout/CirclePictureHierarchy"/>
    <dgm:cxn modelId="{6D234A61-EC3D-4708-9B05-84788A0E6EEF}" type="presOf" srcId="{A8076403-B6A5-463C-AF95-8D57BB6A61AF}" destId="{8D5345F7-9920-4761-B9D1-37445CF6CBAB}" srcOrd="0" destOrd="0" presId="urn:microsoft.com/office/officeart/2009/layout/CirclePictureHierarchy"/>
    <dgm:cxn modelId="{36D632DC-91D1-4345-817B-F242F457986A}" type="presOf" srcId="{D84EA72E-9227-4F97-907E-0FA2206C9003}" destId="{1926A418-908F-481B-97F3-845A26B9FD39}" srcOrd="0" destOrd="0" presId="urn:microsoft.com/office/officeart/2009/layout/CirclePictureHierarchy"/>
    <dgm:cxn modelId="{D2027441-660F-41D7-AA86-A9E344AEBE01}" srcId="{03E45953-CE5A-4309-BD8C-93F9D4879FEF}" destId="{AEC74095-94EC-417E-ADF8-D98BA14E0558}" srcOrd="0" destOrd="0" parTransId="{D755E870-BF52-4244-9DAF-C594E6F791BA}" sibTransId="{50FE4ABE-3E6B-40C4-8315-49601DAD65BA}"/>
    <dgm:cxn modelId="{7B6C7660-00E4-4FCB-A33B-D8CB957B3214}" type="presOf" srcId="{7770D369-E8AA-4B38-9165-84D3A6E1E2B3}" destId="{FD6ACBBA-EA28-4B4C-AE76-A4174AA1B1D2}" srcOrd="0" destOrd="0" presId="urn:microsoft.com/office/officeart/2009/layout/CirclePictureHierarchy"/>
    <dgm:cxn modelId="{09766B78-2082-48E7-B9F3-0638EF279997}" srcId="{156F0B9E-D4C0-4D24-A3B1-384170BF0337}" destId="{E2B3556D-4DA7-4FF1-8D76-CB5A6CA4556B}" srcOrd="0" destOrd="0" parTransId="{77CBE6FD-A947-4E2A-951C-FB31528046EC}" sibTransId="{E13A7D66-A352-407F-BF71-6C5FC89CFE62}"/>
    <dgm:cxn modelId="{971629E1-C1C0-42F8-A426-788BF4392591}" srcId="{A9A8322C-B5B5-47E9-B47B-FAB5B9427A8C}" destId="{156F0B9E-D4C0-4D24-A3B1-384170BF0337}" srcOrd="0" destOrd="0" parTransId="{007AA7FB-E480-46C2-AE72-9EA4A8F9761B}" sibTransId="{E6735503-AFC4-4FE4-831D-08D35FFE052B}"/>
    <dgm:cxn modelId="{6358B268-C765-45B1-8CAB-ECAFA817A80C}" type="presOf" srcId="{D755E870-BF52-4244-9DAF-C594E6F791BA}" destId="{7923B4C6-456A-4A83-865C-E1A6C283E679}" srcOrd="0" destOrd="0" presId="urn:microsoft.com/office/officeart/2009/layout/CirclePictureHierarchy"/>
    <dgm:cxn modelId="{8C322654-33F8-4445-8B4A-FA503AC40DDC}" type="presOf" srcId="{FDD24FAF-B8DC-4B96-AC34-1677D565E258}" destId="{45BD4493-DC30-4FC3-9303-62ED55A1A1BE}" srcOrd="0" destOrd="0" presId="urn:microsoft.com/office/officeart/2009/layout/CirclePictureHierarchy"/>
    <dgm:cxn modelId="{5B6448D7-901D-4180-B9D3-4F4AE9E2AE98}" type="presOf" srcId="{D1FEE810-D2A1-42B5-8568-C6F843457AC8}" destId="{1AA5D3CE-5F9D-44F9-ACC7-64273186CAA0}" srcOrd="0" destOrd="0" presId="urn:microsoft.com/office/officeart/2009/layout/CirclePictureHierarchy"/>
    <dgm:cxn modelId="{4117934E-539F-45C3-B875-2003B5ECD7AC}" type="presOf" srcId="{8EF5154A-BBFF-40E4-8754-AEEA06D47784}" destId="{11777EDF-B172-4663-9C1A-532ED87ED605}" srcOrd="0" destOrd="0" presId="urn:microsoft.com/office/officeart/2009/layout/CirclePictureHierarchy"/>
    <dgm:cxn modelId="{E0B6FD58-500E-40EE-B802-67526B95F277}" type="presOf" srcId="{BFAE51CD-E012-4A83-A510-47303F7EBADE}" destId="{DBD72E0F-9773-47C3-BFDA-DE88F065D368}" srcOrd="0" destOrd="0" presId="urn:microsoft.com/office/officeart/2009/layout/CirclePictureHierarchy"/>
    <dgm:cxn modelId="{DFED8A21-B719-43D3-BD44-9CA0C01145F6}" type="presOf" srcId="{2276354D-B50A-4946-B02E-337953CD12D1}" destId="{F536F09A-16A7-4E3D-8B94-95FF1C27B823}" srcOrd="0" destOrd="0" presId="urn:microsoft.com/office/officeart/2009/layout/CirclePictureHierarchy"/>
    <dgm:cxn modelId="{F6DB84FD-3151-45BA-A76A-194D1E1BDD08}" type="presOf" srcId="{BCE21B9E-1EA3-4351-9F97-50CE46F668CD}" destId="{063A5141-F5FA-4A9B-BE84-F3101305C980}" srcOrd="0" destOrd="0" presId="urn:microsoft.com/office/officeart/2009/layout/CirclePictureHierarchy"/>
    <dgm:cxn modelId="{CF70C05D-7DCB-4200-B47E-F597F568FEFB}" type="presOf" srcId="{03E45953-CE5A-4309-BD8C-93F9D4879FEF}" destId="{FBD4BD57-A731-4924-ADB4-0FC1020355A6}" srcOrd="0" destOrd="0" presId="urn:microsoft.com/office/officeart/2009/layout/CirclePictureHierarchy"/>
    <dgm:cxn modelId="{3D4885B9-9B0B-4309-977E-177282055886}" srcId="{A1511F02-CF4B-489A-98EC-45A70B249B82}" destId="{FB27D398-B40A-467F-9C55-C2A746EF9DFC}" srcOrd="1" destOrd="0" parTransId="{DAD1777D-2D8C-4A40-BF67-F3F90B10CA8C}" sibTransId="{F7F4DE8C-2750-430A-80A6-09CEACD1E180}"/>
    <dgm:cxn modelId="{DB0C3880-D2DD-4060-A779-435030DDE599}" type="presOf" srcId="{DAD1777D-2D8C-4A40-BF67-F3F90B10CA8C}" destId="{FA8E476C-D712-4AD0-B563-4DACE3336A97}" srcOrd="0" destOrd="0" presId="urn:microsoft.com/office/officeart/2009/layout/CirclePictureHierarchy"/>
    <dgm:cxn modelId="{025F0E72-D3F6-4F7D-A609-58F13D751BD6}" type="presOf" srcId="{D34BBE8A-9A1D-4EFE-8008-66344834863E}" destId="{3A225442-635A-4678-80D3-E745B7979F03}" srcOrd="0" destOrd="0" presId="urn:microsoft.com/office/officeart/2009/layout/CirclePictureHierarchy"/>
    <dgm:cxn modelId="{945406D8-A5FF-48E8-9517-961B0F10F408}" srcId="{FDD24FAF-B8DC-4B96-AC34-1677D565E258}" destId="{D34BBE8A-9A1D-4EFE-8008-66344834863E}" srcOrd="1" destOrd="0" parTransId="{0F90F0AB-4F2D-4143-97AE-2B1C6550E6DC}" sibTransId="{565AA78C-E86B-4EBC-B9DF-FC950C6E8891}"/>
    <dgm:cxn modelId="{5491FE1C-E471-4583-8E68-31328A6E6424}" type="presOf" srcId="{007AA7FB-E480-46C2-AE72-9EA4A8F9761B}" destId="{EBF3EE16-7F80-41CA-9849-E710D2DF1AAD}" srcOrd="0" destOrd="0" presId="urn:microsoft.com/office/officeart/2009/layout/CirclePictureHierarchy"/>
    <dgm:cxn modelId="{6DC7CFD4-E53E-44FE-90AA-64975412A602}" srcId="{156F0B9E-D4C0-4D24-A3B1-384170BF0337}" destId="{F73F6E28-E918-4DF0-A8F7-E5B82C5CF961}" srcOrd="1" destOrd="0" parTransId="{D1FEE810-D2A1-42B5-8568-C6F843457AC8}" sibTransId="{F1DAD285-CB87-4E8E-84D4-9C57CB1CA7E2}"/>
    <dgm:cxn modelId="{48174F27-23D7-46C4-BB23-14DECEF98CDE}" type="presOf" srcId="{156F0B9E-D4C0-4D24-A3B1-384170BF0337}" destId="{7B5370D0-181C-49B2-AA96-CFEF10A54AF4}" srcOrd="0" destOrd="0" presId="urn:microsoft.com/office/officeart/2009/layout/CirclePictureHierarchy"/>
    <dgm:cxn modelId="{32D1367D-37A0-4F8F-9057-227279C47F07}" srcId="{A9A8322C-B5B5-47E9-B47B-FAB5B9427A8C}" destId="{A1511F02-CF4B-489A-98EC-45A70B249B82}" srcOrd="3" destOrd="0" parTransId="{2276354D-B50A-4946-B02E-337953CD12D1}" sibTransId="{7CE18F06-BF0E-40E6-AD53-51C5A03B12FA}"/>
    <dgm:cxn modelId="{2243A4DE-2996-4DBF-B299-0F884ECA8A5D}" type="presOf" srcId="{4E68A4A5-63E2-45AD-AD66-4A2079A2CE49}" destId="{2F756BC1-A8FC-4CC8-B284-CEF9655B3892}" srcOrd="0" destOrd="0" presId="urn:microsoft.com/office/officeart/2009/layout/CirclePictureHierarchy"/>
    <dgm:cxn modelId="{4FF97A7F-6B43-42D0-B4F2-5F7F8A0CE4AF}" srcId="{A8076403-B6A5-463C-AF95-8D57BB6A61AF}" destId="{A9A8322C-B5B5-47E9-B47B-FAB5B9427A8C}" srcOrd="0" destOrd="0" parTransId="{DBAE5537-D41E-403F-814C-E6C9848C529B}" sibTransId="{DA584BE4-4424-47F2-93BC-DA60D64A58C5}"/>
    <dgm:cxn modelId="{81412745-9AF9-4AB2-9394-8CBC3F594B64}" srcId="{FDD24FAF-B8DC-4B96-AC34-1677D565E258}" destId="{D84EA72E-9227-4F97-907E-0FA2206C9003}" srcOrd="0" destOrd="0" parTransId="{8EF5154A-BBFF-40E4-8754-AEEA06D47784}" sibTransId="{1410CB8C-245B-45C7-8F06-E897F24B7435}"/>
    <dgm:cxn modelId="{CF586E32-2DDB-417D-ADAF-27994DE199B5}" srcId="{A9A8322C-B5B5-47E9-B47B-FAB5B9427A8C}" destId="{FDD24FAF-B8DC-4B96-AC34-1677D565E258}" srcOrd="1" destOrd="0" parTransId="{4E68A4A5-63E2-45AD-AD66-4A2079A2CE49}" sibTransId="{09DC3FF4-18DB-495A-B4B0-826F599695A0}"/>
    <dgm:cxn modelId="{CB9DB4C6-9B72-4928-9A7B-DE9F8031D08B}" srcId="{03E45953-CE5A-4309-BD8C-93F9D4879FEF}" destId="{BFAE51CD-E012-4A83-A510-47303F7EBADE}" srcOrd="1" destOrd="0" parTransId="{D618A453-C602-46D2-B7D1-8867A87A13C5}" sibTransId="{8D332F33-8B46-47B6-B48C-C2C32EACA704}"/>
    <dgm:cxn modelId="{1CA499D7-A45B-4F6A-A097-4F172462D7CB}" srcId="{A9A8322C-B5B5-47E9-B47B-FAB5B9427A8C}" destId="{03E45953-CE5A-4309-BD8C-93F9D4879FEF}" srcOrd="2" destOrd="0" parTransId="{7770D369-E8AA-4B38-9165-84D3A6E1E2B3}" sibTransId="{8F3B30BD-B1F3-4E35-B530-959028D360E5}"/>
    <dgm:cxn modelId="{F5CF70F1-E804-40F0-A9ED-3F0B9CE57076}" type="presOf" srcId="{A1511F02-CF4B-489A-98EC-45A70B249B82}" destId="{97FB1189-17A5-462A-AE65-66AD56B2F477}" srcOrd="0" destOrd="0" presId="urn:microsoft.com/office/officeart/2009/layout/CirclePictureHierarchy"/>
    <dgm:cxn modelId="{CA456620-A0E7-4507-89A1-A2993F234AEC}" type="presOf" srcId="{AEC74095-94EC-417E-ADF8-D98BA14E0558}" destId="{398F289E-D6A3-473A-B3D7-D6E75BE776A2}" srcOrd="0" destOrd="0" presId="urn:microsoft.com/office/officeart/2009/layout/CirclePictureHierarchy"/>
    <dgm:cxn modelId="{5FE8F962-5572-4CCB-B014-73C4D860914E}" srcId="{A1511F02-CF4B-489A-98EC-45A70B249B82}" destId="{BCE21B9E-1EA3-4351-9F97-50CE46F668CD}" srcOrd="0" destOrd="0" parTransId="{AEE0AD3F-7221-449C-A37A-06C9079A7B8B}" sibTransId="{6148F3B7-582B-42C3-A716-3E928B10317B}"/>
    <dgm:cxn modelId="{9FD442AF-74E6-4BB7-92D0-1D77C693F56A}" type="presOf" srcId="{A9A8322C-B5B5-47E9-B47B-FAB5B9427A8C}" destId="{D1338B5F-08AD-4C86-BBF4-FB8BF3D6BD79}" srcOrd="0" destOrd="0" presId="urn:microsoft.com/office/officeart/2009/layout/CirclePictureHierarchy"/>
    <dgm:cxn modelId="{612E8ED9-1BDA-4B66-B679-FEC5C4DD947F}" type="presParOf" srcId="{8D5345F7-9920-4761-B9D1-37445CF6CBAB}" destId="{C1683EBE-FF3C-400C-86EC-3977F97FAC17}" srcOrd="0" destOrd="0" presId="urn:microsoft.com/office/officeart/2009/layout/CirclePictureHierarchy"/>
    <dgm:cxn modelId="{418EF1B4-BC1D-4ADA-B048-AE70C3CC6C8F}" type="presParOf" srcId="{C1683EBE-FF3C-400C-86EC-3977F97FAC17}" destId="{80A53779-09E1-4108-B464-F767C5E202A6}" srcOrd="0" destOrd="0" presId="urn:microsoft.com/office/officeart/2009/layout/CirclePictureHierarchy"/>
    <dgm:cxn modelId="{E7B3AE27-4CD5-4672-9922-5835E0EC3BE1}" type="presParOf" srcId="{80A53779-09E1-4108-B464-F767C5E202A6}" destId="{B6F29E76-10A7-4049-9E7A-9DF18F319527}" srcOrd="0" destOrd="0" presId="urn:microsoft.com/office/officeart/2009/layout/CirclePictureHierarchy"/>
    <dgm:cxn modelId="{E9F59390-1325-46D3-AB01-32241A31D63B}" type="presParOf" srcId="{80A53779-09E1-4108-B464-F767C5E202A6}" destId="{D1338B5F-08AD-4C86-BBF4-FB8BF3D6BD79}" srcOrd="1" destOrd="0" presId="urn:microsoft.com/office/officeart/2009/layout/CirclePictureHierarchy"/>
    <dgm:cxn modelId="{A48F77BD-0B50-4EA7-A399-EF66F7BAA136}" type="presParOf" srcId="{C1683EBE-FF3C-400C-86EC-3977F97FAC17}" destId="{F46CDFF7-4E55-49F9-A8FE-92C53E355BD1}" srcOrd="1" destOrd="0" presId="urn:microsoft.com/office/officeart/2009/layout/CirclePictureHierarchy"/>
    <dgm:cxn modelId="{E9A21C28-58C1-4AE2-9192-A55BD21CF5BB}" type="presParOf" srcId="{F46CDFF7-4E55-49F9-A8FE-92C53E355BD1}" destId="{EBF3EE16-7F80-41CA-9849-E710D2DF1AAD}" srcOrd="0" destOrd="0" presId="urn:microsoft.com/office/officeart/2009/layout/CirclePictureHierarchy"/>
    <dgm:cxn modelId="{ED56D191-85CD-4BEF-A2E8-AC63779D5ACB}" type="presParOf" srcId="{F46CDFF7-4E55-49F9-A8FE-92C53E355BD1}" destId="{1E50CEC9-9A8C-407D-BB10-38FF58BC79D1}" srcOrd="1" destOrd="0" presId="urn:microsoft.com/office/officeart/2009/layout/CirclePictureHierarchy"/>
    <dgm:cxn modelId="{AE920D17-6DF6-4D5B-884B-17C509B3E568}" type="presParOf" srcId="{1E50CEC9-9A8C-407D-BB10-38FF58BC79D1}" destId="{A14255F9-5D34-4302-B54E-CBC0B04B5C07}" srcOrd="0" destOrd="0" presId="urn:microsoft.com/office/officeart/2009/layout/CirclePictureHierarchy"/>
    <dgm:cxn modelId="{2FA24B17-6A25-4E39-A815-FB44F361B413}" type="presParOf" srcId="{A14255F9-5D34-4302-B54E-CBC0B04B5C07}" destId="{253D6958-FA6F-4738-AC49-AFA925E0B6E8}" srcOrd="0" destOrd="0" presId="urn:microsoft.com/office/officeart/2009/layout/CirclePictureHierarchy"/>
    <dgm:cxn modelId="{AB1CD442-DEE6-4EF3-B8B8-1B377A756A5C}" type="presParOf" srcId="{A14255F9-5D34-4302-B54E-CBC0B04B5C07}" destId="{7B5370D0-181C-49B2-AA96-CFEF10A54AF4}" srcOrd="1" destOrd="0" presId="urn:microsoft.com/office/officeart/2009/layout/CirclePictureHierarchy"/>
    <dgm:cxn modelId="{C4F043C4-8C4D-44B8-82AC-74C1B0673CB9}" type="presParOf" srcId="{1E50CEC9-9A8C-407D-BB10-38FF58BC79D1}" destId="{82435F79-9A93-4478-B526-B5EEDDAFA2F1}" srcOrd="1" destOrd="0" presId="urn:microsoft.com/office/officeart/2009/layout/CirclePictureHierarchy"/>
    <dgm:cxn modelId="{37C1639A-91AF-4608-81EC-93C104E2158C}" type="presParOf" srcId="{82435F79-9A93-4478-B526-B5EEDDAFA2F1}" destId="{BF27A8D4-80CD-452A-830D-75A47555F560}" srcOrd="0" destOrd="0" presId="urn:microsoft.com/office/officeart/2009/layout/CirclePictureHierarchy"/>
    <dgm:cxn modelId="{193D6826-64A5-4807-BB37-044CCCCFC403}" type="presParOf" srcId="{82435F79-9A93-4478-B526-B5EEDDAFA2F1}" destId="{F96592BB-75A5-44F3-B8D8-4E327FA8561B}" srcOrd="1" destOrd="0" presId="urn:microsoft.com/office/officeart/2009/layout/CirclePictureHierarchy"/>
    <dgm:cxn modelId="{37A26532-49D9-42C5-BC4E-DA87B5C1F863}" type="presParOf" srcId="{F96592BB-75A5-44F3-B8D8-4E327FA8561B}" destId="{D807A141-144B-42D8-ADE8-12216D2610DF}" srcOrd="0" destOrd="0" presId="urn:microsoft.com/office/officeart/2009/layout/CirclePictureHierarchy"/>
    <dgm:cxn modelId="{1108D966-4D96-404E-AEF4-561BECFA038B}" type="presParOf" srcId="{D807A141-144B-42D8-ADE8-12216D2610DF}" destId="{CEC7D1F3-5110-4E9D-80F7-E0938B442828}" srcOrd="0" destOrd="0" presId="urn:microsoft.com/office/officeart/2009/layout/CirclePictureHierarchy"/>
    <dgm:cxn modelId="{4EAC54FF-731C-4564-9561-C7F5761F6A70}" type="presParOf" srcId="{D807A141-144B-42D8-ADE8-12216D2610DF}" destId="{A6A1D2D6-7476-4313-B18C-74C0D4D8B1AF}" srcOrd="1" destOrd="0" presId="urn:microsoft.com/office/officeart/2009/layout/CirclePictureHierarchy"/>
    <dgm:cxn modelId="{EBDDD13A-7346-44E6-A9DD-AE3A01FCA917}" type="presParOf" srcId="{F96592BB-75A5-44F3-B8D8-4E327FA8561B}" destId="{08C2D009-A6FD-401F-A8A8-A125ACF30E8E}" srcOrd="1" destOrd="0" presId="urn:microsoft.com/office/officeart/2009/layout/CirclePictureHierarchy"/>
    <dgm:cxn modelId="{3DEE66B6-FF09-4045-89A5-A080DDA7F0DD}" type="presParOf" srcId="{82435F79-9A93-4478-B526-B5EEDDAFA2F1}" destId="{1AA5D3CE-5F9D-44F9-ACC7-64273186CAA0}" srcOrd="2" destOrd="0" presId="urn:microsoft.com/office/officeart/2009/layout/CirclePictureHierarchy"/>
    <dgm:cxn modelId="{9CAF22C2-923A-4C43-9A6A-89C0C49E347B}" type="presParOf" srcId="{82435F79-9A93-4478-B526-B5EEDDAFA2F1}" destId="{11DA6D66-E503-4258-A7CD-F4B4E695799E}" srcOrd="3" destOrd="0" presId="urn:microsoft.com/office/officeart/2009/layout/CirclePictureHierarchy"/>
    <dgm:cxn modelId="{9FA8D886-8836-4FF3-A030-9E8D74A15525}" type="presParOf" srcId="{11DA6D66-E503-4258-A7CD-F4B4E695799E}" destId="{C2FE5280-C5AE-4EAA-860A-365F46A7D501}" srcOrd="0" destOrd="0" presId="urn:microsoft.com/office/officeart/2009/layout/CirclePictureHierarchy"/>
    <dgm:cxn modelId="{F76E6372-194F-41E7-A368-465C560434B9}" type="presParOf" srcId="{C2FE5280-C5AE-4EAA-860A-365F46A7D501}" destId="{637DB620-A11F-4B69-8204-01EEF1E4F675}" srcOrd="0" destOrd="0" presId="urn:microsoft.com/office/officeart/2009/layout/CirclePictureHierarchy"/>
    <dgm:cxn modelId="{5C076C37-5C40-46E9-A894-BBBFE7B5A8B3}" type="presParOf" srcId="{C2FE5280-C5AE-4EAA-860A-365F46A7D501}" destId="{E5057E4D-A653-45D2-ACF5-EE4510974C36}" srcOrd="1" destOrd="0" presId="urn:microsoft.com/office/officeart/2009/layout/CirclePictureHierarchy"/>
    <dgm:cxn modelId="{FEA6A102-DAB2-43BC-8F52-C62187DE468F}" type="presParOf" srcId="{11DA6D66-E503-4258-A7CD-F4B4E695799E}" destId="{FE741608-703A-4B5D-9CBC-4594358E4C8A}" srcOrd="1" destOrd="0" presId="urn:microsoft.com/office/officeart/2009/layout/CirclePictureHierarchy"/>
    <dgm:cxn modelId="{23998A59-8114-4301-8B92-3870D16DAF1B}" type="presParOf" srcId="{F46CDFF7-4E55-49F9-A8FE-92C53E355BD1}" destId="{2F756BC1-A8FC-4CC8-B284-CEF9655B3892}" srcOrd="2" destOrd="0" presId="urn:microsoft.com/office/officeart/2009/layout/CirclePictureHierarchy"/>
    <dgm:cxn modelId="{C2EF651A-2BD1-4232-AA4A-6DE4E448E34C}" type="presParOf" srcId="{F46CDFF7-4E55-49F9-A8FE-92C53E355BD1}" destId="{A0D71146-09C3-48C5-B3FE-4776E4825ED9}" srcOrd="3" destOrd="0" presId="urn:microsoft.com/office/officeart/2009/layout/CirclePictureHierarchy"/>
    <dgm:cxn modelId="{23ABE6B0-2103-44E2-9050-D6BDDF7A8714}" type="presParOf" srcId="{A0D71146-09C3-48C5-B3FE-4776E4825ED9}" destId="{F6DC252D-F39B-42A0-AF05-8B22C1372164}" srcOrd="0" destOrd="0" presId="urn:microsoft.com/office/officeart/2009/layout/CirclePictureHierarchy"/>
    <dgm:cxn modelId="{334C5637-DC4E-4402-9BF8-D5430BF84D24}" type="presParOf" srcId="{F6DC252D-F39B-42A0-AF05-8B22C1372164}" destId="{2D798D80-E51A-42B7-86AB-CD070A147F37}" srcOrd="0" destOrd="0" presId="urn:microsoft.com/office/officeart/2009/layout/CirclePictureHierarchy"/>
    <dgm:cxn modelId="{E0AD74BF-A1FE-4DC1-AA5B-FED670F9B4AA}" type="presParOf" srcId="{F6DC252D-F39B-42A0-AF05-8B22C1372164}" destId="{45BD4493-DC30-4FC3-9303-62ED55A1A1BE}" srcOrd="1" destOrd="0" presId="urn:microsoft.com/office/officeart/2009/layout/CirclePictureHierarchy"/>
    <dgm:cxn modelId="{590E6D95-4D8F-44C6-8FCE-B62BA161CFD9}" type="presParOf" srcId="{A0D71146-09C3-48C5-B3FE-4776E4825ED9}" destId="{86F79740-558A-4529-8DA9-579AF2F55717}" srcOrd="1" destOrd="0" presId="urn:microsoft.com/office/officeart/2009/layout/CirclePictureHierarchy"/>
    <dgm:cxn modelId="{D5E36D88-C9E8-4D88-B537-EF58FF16A894}" type="presParOf" srcId="{86F79740-558A-4529-8DA9-579AF2F55717}" destId="{11777EDF-B172-4663-9C1A-532ED87ED605}" srcOrd="0" destOrd="0" presId="urn:microsoft.com/office/officeart/2009/layout/CirclePictureHierarchy"/>
    <dgm:cxn modelId="{BD9E0B49-9F12-4828-B72C-F1D35E53AE22}" type="presParOf" srcId="{86F79740-558A-4529-8DA9-579AF2F55717}" destId="{20669A8E-889D-408D-9073-F05AF4AEBFA8}" srcOrd="1" destOrd="0" presId="urn:microsoft.com/office/officeart/2009/layout/CirclePictureHierarchy"/>
    <dgm:cxn modelId="{9A0A9940-1771-4390-AA1B-7A924E7E6EAD}" type="presParOf" srcId="{20669A8E-889D-408D-9073-F05AF4AEBFA8}" destId="{AFB431AD-7C94-45C5-AB26-216E52885215}" srcOrd="0" destOrd="0" presId="urn:microsoft.com/office/officeart/2009/layout/CirclePictureHierarchy"/>
    <dgm:cxn modelId="{BED9FC0F-110B-4152-9600-4640BD249C1F}" type="presParOf" srcId="{AFB431AD-7C94-45C5-AB26-216E52885215}" destId="{BE3B4D36-FB0C-4A42-A876-2A1E213D3FE9}" srcOrd="0" destOrd="0" presId="urn:microsoft.com/office/officeart/2009/layout/CirclePictureHierarchy"/>
    <dgm:cxn modelId="{840175F7-F2A2-46EF-B3BE-5ED7B27DE1A9}" type="presParOf" srcId="{AFB431AD-7C94-45C5-AB26-216E52885215}" destId="{1926A418-908F-481B-97F3-845A26B9FD39}" srcOrd="1" destOrd="0" presId="urn:microsoft.com/office/officeart/2009/layout/CirclePictureHierarchy"/>
    <dgm:cxn modelId="{69214138-5AED-4D5C-9D75-BB65C9FB6150}" type="presParOf" srcId="{20669A8E-889D-408D-9073-F05AF4AEBFA8}" destId="{6866F132-4B04-4E47-9CD4-3D751033401A}" srcOrd="1" destOrd="0" presId="urn:microsoft.com/office/officeart/2009/layout/CirclePictureHierarchy"/>
    <dgm:cxn modelId="{CF64321F-52D0-4231-93D5-54B3B1ECEAF3}" type="presParOf" srcId="{86F79740-558A-4529-8DA9-579AF2F55717}" destId="{6D5242A7-C459-408F-9842-130D650727A6}" srcOrd="2" destOrd="0" presId="urn:microsoft.com/office/officeart/2009/layout/CirclePictureHierarchy"/>
    <dgm:cxn modelId="{175FE5D8-4471-46BE-A424-527778EC1391}" type="presParOf" srcId="{86F79740-558A-4529-8DA9-579AF2F55717}" destId="{CC303B9A-AEBA-4790-B9C2-8E87A57DC814}" srcOrd="3" destOrd="0" presId="urn:microsoft.com/office/officeart/2009/layout/CirclePictureHierarchy"/>
    <dgm:cxn modelId="{9160824B-E594-4259-AF29-E438DEAA3A74}" type="presParOf" srcId="{CC303B9A-AEBA-4790-B9C2-8E87A57DC814}" destId="{ACFABA7D-69BE-4473-859A-D0C9FB9960FE}" srcOrd="0" destOrd="0" presId="urn:microsoft.com/office/officeart/2009/layout/CirclePictureHierarchy"/>
    <dgm:cxn modelId="{324C2F62-3E85-40FF-A2B0-38BA75AD1756}" type="presParOf" srcId="{ACFABA7D-69BE-4473-859A-D0C9FB9960FE}" destId="{708CA330-D114-4691-9B1B-92F5CBD1342E}" srcOrd="0" destOrd="0" presId="urn:microsoft.com/office/officeart/2009/layout/CirclePictureHierarchy"/>
    <dgm:cxn modelId="{587BB0D6-42B8-415F-93FE-8734F28BC55F}" type="presParOf" srcId="{ACFABA7D-69BE-4473-859A-D0C9FB9960FE}" destId="{3A225442-635A-4678-80D3-E745B7979F03}" srcOrd="1" destOrd="0" presId="urn:microsoft.com/office/officeart/2009/layout/CirclePictureHierarchy"/>
    <dgm:cxn modelId="{037D6A5C-D93E-4ECA-A647-986EB2E49C32}" type="presParOf" srcId="{CC303B9A-AEBA-4790-B9C2-8E87A57DC814}" destId="{93C1FCB7-B11E-4A01-9311-44F1398622FD}" srcOrd="1" destOrd="0" presId="urn:microsoft.com/office/officeart/2009/layout/CirclePictureHierarchy"/>
    <dgm:cxn modelId="{8499DE26-3A97-46CA-BE58-90BE03FD51A7}" type="presParOf" srcId="{F46CDFF7-4E55-49F9-A8FE-92C53E355BD1}" destId="{FD6ACBBA-EA28-4B4C-AE76-A4174AA1B1D2}" srcOrd="4" destOrd="0" presId="urn:microsoft.com/office/officeart/2009/layout/CirclePictureHierarchy"/>
    <dgm:cxn modelId="{1024FE19-01AA-4538-B45C-FA7920BF60F4}" type="presParOf" srcId="{F46CDFF7-4E55-49F9-A8FE-92C53E355BD1}" destId="{865767C0-8460-4FAE-BEC0-D44A54B66BAD}" srcOrd="5" destOrd="0" presId="urn:microsoft.com/office/officeart/2009/layout/CirclePictureHierarchy"/>
    <dgm:cxn modelId="{13B0417E-2786-4F5B-BBBC-E4BA0B5B967A}" type="presParOf" srcId="{865767C0-8460-4FAE-BEC0-D44A54B66BAD}" destId="{6AD8175F-154D-492B-8165-EF7A361AB135}" srcOrd="0" destOrd="0" presId="urn:microsoft.com/office/officeart/2009/layout/CirclePictureHierarchy"/>
    <dgm:cxn modelId="{FEFF3933-FB1B-42E2-8396-1D479FA38D0B}" type="presParOf" srcId="{6AD8175F-154D-492B-8165-EF7A361AB135}" destId="{1EDD4365-7314-4C72-8DF6-3A3EDA1AFE52}" srcOrd="0" destOrd="0" presId="urn:microsoft.com/office/officeart/2009/layout/CirclePictureHierarchy"/>
    <dgm:cxn modelId="{8C36AAA3-1834-4257-AE41-EC1871901C4D}" type="presParOf" srcId="{6AD8175F-154D-492B-8165-EF7A361AB135}" destId="{FBD4BD57-A731-4924-ADB4-0FC1020355A6}" srcOrd="1" destOrd="0" presId="urn:microsoft.com/office/officeart/2009/layout/CirclePictureHierarchy"/>
    <dgm:cxn modelId="{221D57B5-307E-4D04-85A7-F078D3EC8C53}" type="presParOf" srcId="{865767C0-8460-4FAE-BEC0-D44A54B66BAD}" destId="{CBA75417-8B77-45CC-9DC9-7ACE89C0421D}" srcOrd="1" destOrd="0" presId="urn:microsoft.com/office/officeart/2009/layout/CirclePictureHierarchy"/>
    <dgm:cxn modelId="{D5C91C71-4C3A-48A9-BCE1-438498193EBE}" type="presParOf" srcId="{CBA75417-8B77-45CC-9DC9-7ACE89C0421D}" destId="{7923B4C6-456A-4A83-865C-E1A6C283E679}" srcOrd="0" destOrd="0" presId="urn:microsoft.com/office/officeart/2009/layout/CirclePictureHierarchy"/>
    <dgm:cxn modelId="{FF3B71F9-3113-4424-9E27-83E0D38EE281}" type="presParOf" srcId="{CBA75417-8B77-45CC-9DC9-7ACE89C0421D}" destId="{3841D0A8-4730-4B40-8D67-ED4944C048F0}" srcOrd="1" destOrd="0" presId="urn:microsoft.com/office/officeart/2009/layout/CirclePictureHierarchy"/>
    <dgm:cxn modelId="{34DBBB77-CBEA-47FB-BD17-557BD8135DDD}" type="presParOf" srcId="{3841D0A8-4730-4B40-8D67-ED4944C048F0}" destId="{51F08E1B-C9BF-44E0-B7E6-007BBA5D75D1}" srcOrd="0" destOrd="0" presId="urn:microsoft.com/office/officeart/2009/layout/CirclePictureHierarchy"/>
    <dgm:cxn modelId="{8D2C18A8-B9A8-4589-9E2F-B492B9E5B268}" type="presParOf" srcId="{51F08E1B-C9BF-44E0-B7E6-007BBA5D75D1}" destId="{99FA9E0C-1BC1-4B58-B513-2C010C7D3105}" srcOrd="0" destOrd="0" presId="urn:microsoft.com/office/officeart/2009/layout/CirclePictureHierarchy"/>
    <dgm:cxn modelId="{7A4E5352-0453-4F96-833C-16FE2390C76D}" type="presParOf" srcId="{51F08E1B-C9BF-44E0-B7E6-007BBA5D75D1}" destId="{398F289E-D6A3-473A-B3D7-D6E75BE776A2}" srcOrd="1" destOrd="0" presId="urn:microsoft.com/office/officeart/2009/layout/CirclePictureHierarchy"/>
    <dgm:cxn modelId="{B572852C-E9F2-4BD0-B467-ECD61DD57A59}" type="presParOf" srcId="{3841D0A8-4730-4B40-8D67-ED4944C048F0}" destId="{FB80C8DD-049F-4FB9-A183-1595228D8AEF}" srcOrd="1" destOrd="0" presId="urn:microsoft.com/office/officeart/2009/layout/CirclePictureHierarchy"/>
    <dgm:cxn modelId="{1B24529D-7975-4A6F-B380-36ED02B53B2A}" type="presParOf" srcId="{CBA75417-8B77-45CC-9DC9-7ACE89C0421D}" destId="{EC609903-C03E-43F9-B8F1-17995382B80C}" srcOrd="2" destOrd="0" presId="urn:microsoft.com/office/officeart/2009/layout/CirclePictureHierarchy"/>
    <dgm:cxn modelId="{D5EDB0FB-2035-4758-9819-71C8400D79FF}" type="presParOf" srcId="{CBA75417-8B77-45CC-9DC9-7ACE89C0421D}" destId="{1F1C023F-71F4-4EA8-B070-767BD83AF16D}" srcOrd="3" destOrd="0" presId="urn:microsoft.com/office/officeart/2009/layout/CirclePictureHierarchy"/>
    <dgm:cxn modelId="{2729B937-BC9F-46AD-AEA7-58A4818BB730}" type="presParOf" srcId="{1F1C023F-71F4-4EA8-B070-767BD83AF16D}" destId="{8B1D6165-37F0-4094-B61E-64A4C767A339}" srcOrd="0" destOrd="0" presId="urn:microsoft.com/office/officeart/2009/layout/CirclePictureHierarchy"/>
    <dgm:cxn modelId="{3F22A72A-74D9-44A9-98A1-47556DC0C5AD}" type="presParOf" srcId="{8B1D6165-37F0-4094-B61E-64A4C767A339}" destId="{5462BFD1-F3BF-446A-9F60-5ED41AE158BE}" srcOrd="0" destOrd="0" presId="urn:microsoft.com/office/officeart/2009/layout/CirclePictureHierarchy"/>
    <dgm:cxn modelId="{CD72C684-46E2-46CA-925F-AD7034A9CC27}" type="presParOf" srcId="{8B1D6165-37F0-4094-B61E-64A4C767A339}" destId="{DBD72E0F-9773-47C3-BFDA-DE88F065D368}" srcOrd="1" destOrd="0" presId="urn:microsoft.com/office/officeart/2009/layout/CirclePictureHierarchy"/>
    <dgm:cxn modelId="{77674EC7-548C-4D92-A408-FEB5FBBFAF0F}" type="presParOf" srcId="{1F1C023F-71F4-4EA8-B070-767BD83AF16D}" destId="{EFEC5D20-E41C-4EA1-8C04-35AF5C52EE1F}" srcOrd="1" destOrd="0" presId="urn:microsoft.com/office/officeart/2009/layout/CirclePictureHierarchy"/>
    <dgm:cxn modelId="{273EEA22-07CC-4B71-AA99-1C206D50EF65}" type="presParOf" srcId="{F46CDFF7-4E55-49F9-A8FE-92C53E355BD1}" destId="{F536F09A-16A7-4E3D-8B94-95FF1C27B823}" srcOrd="6" destOrd="0" presId="urn:microsoft.com/office/officeart/2009/layout/CirclePictureHierarchy"/>
    <dgm:cxn modelId="{7E32218A-5165-4AE6-B37E-0D46A557D5AC}" type="presParOf" srcId="{F46CDFF7-4E55-49F9-A8FE-92C53E355BD1}" destId="{CBD95193-3D33-4EE7-9E3B-78BDE7564456}" srcOrd="7" destOrd="0" presId="urn:microsoft.com/office/officeart/2009/layout/CirclePictureHierarchy"/>
    <dgm:cxn modelId="{982C204E-6F5B-4A2C-AE1B-FDF3E5328398}" type="presParOf" srcId="{CBD95193-3D33-4EE7-9E3B-78BDE7564456}" destId="{577AFD1B-84BA-4701-BC49-DC884291FB4C}" srcOrd="0" destOrd="0" presId="urn:microsoft.com/office/officeart/2009/layout/CirclePictureHierarchy"/>
    <dgm:cxn modelId="{433E5A34-C53C-49CA-B9D0-B24791059D8C}" type="presParOf" srcId="{577AFD1B-84BA-4701-BC49-DC884291FB4C}" destId="{7743701D-93E2-4DBA-93BA-1B4F68FF4697}" srcOrd="0" destOrd="0" presId="urn:microsoft.com/office/officeart/2009/layout/CirclePictureHierarchy"/>
    <dgm:cxn modelId="{60C4A4B1-9867-436C-B27C-FCDB7685EC96}" type="presParOf" srcId="{577AFD1B-84BA-4701-BC49-DC884291FB4C}" destId="{97FB1189-17A5-462A-AE65-66AD56B2F477}" srcOrd="1" destOrd="0" presId="urn:microsoft.com/office/officeart/2009/layout/CirclePictureHierarchy"/>
    <dgm:cxn modelId="{C32C72C2-4284-48A6-BF38-076DFB5AA03D}" type="presParOf" srcId="{CBD95193-3D33-4EE7-9E3B-78BDE7564456}" destId="{5495B5CE-32A5-4656-AEAB-514A1492BB42}" srcOrd="1" destOrd="0" presId="urn:microsoft.com/office/officeart/2009/layout/CirclePictureHierarchy"/>
    <dgm:cxn modelId="{C398F494-574D-4ACD-8DE2-736EB8A80815}" type="presParOf" srcId="{5495B5CE-32A5-4656-AEAB-514A1492BB42}" destId="{71539DFA-662E-45D1-AECE-259878E30B0F}" srcOrd="0" destOrd="0" presId="urn:microsoft.com/office/officeart/2009/layout/CirclePictureHierarchy"/>
    <dgm:cxn modelId="{FC5088A5-211B-4CB1-8905-31897C179711}" type="presParOf" srcId="{5495B5CE-32A5-4656-AEAB-514A1492BB42}" destId="{04DF6558-6CEF-45F2-8729-E595E2711D98}" srcOrd="1" destOrd="0" presId="urn:microsoft.com/office/officeart/2009/layout/CirclePictureHierarchy"/>
    <dgm:cxn modelId="{141BB330-03D6-4671-A9C7-2C935F23E481}" type="presParOf" srcId="{04DF6558-6CEF-45F2-8729-E595E2711D98}" destId="{2F5B728C-2035-4046-84B1-87057C44754F}" srcOrd="0" destOrd="0" presId="urn:microsoft.com/office/officeart/2009/layout/CirclePictureHierarchy"/>
    <dgm:cxn modelId="{E90E32EC-E3A5-42FA-9251-52CD5F360477}" type="presParOf" srcId="{2F5B728C-2035-4046-84B1-87057C44754F}" destId="{529E7009-E08C-40E3-A6F9-693E9B4E0B53}" srcOrd="0" destOrd="0" presId="urn:microsoft.com/office/officeart/2009/layout/CirclePictureHierarchy"/>
    <dgm:cxn modelId="{13FE2390-2ACD-43D4-A5F1-A66FA076601B}" type="presParOf" srcId="{2F5B728C-2035-4046-84B1-87057C44754F}" destId="{063A5141-F5FA-4A9B-BE84-F3101305C980}" srcOrd="1" destOrd="0" presId="urn:microsoft.com/office/officeart/2009/layout/CirclePictureHierarchy"/>
    <dgm:cxn modelId="{51997A15-91FC-4466-9712-953B55487128}" type="presParOf" srcId="{04DF6558-6CEF-45F2-8729-E595E2711D98}" destId="{9558C816-0421-4251-AAB0-CE219AE31057}" srcOrd="1" destOrd="0" presId="urn:microsoft.com/office/officeart/2009/layout/CirclePictureHierarchy"/>
    <dgm:cxn modelId="{B3CE8DBE-D26C-4A27-8E55-D7113A3492B2}" type="presParOf" srcId="{5495B5CE-32A5-4656-AEAB-514A1492BB42}" destId="{FA8E476C-D712-4AD0-B563-4DACE3336A97}" srcOrd="2" destOrd="0" presId="urn:microsoft.com/office/officeart/2009/layout/CirclePictureHierarchy"/>
    <dgm:cxn modelId="{63E3D7AA-A845-40AA-BB96-C76E9803880F}" type="presParOf" srcId="{5495B5CE-32A5-4656-AEAB-514A1492BB42}" destId="{6C2BA9CE-678D-45FC-95D3-DF1EB40FD21A}" srcOrd="3" destOrd="0" presId="urn:microsoft.com/office/officeart/2009/layout/CirclePictureHierarchy"/>
    <dgm:cxn modelId="{91AF306D-68C4-4715-BF26-BE6E675305D4}" type="presParOf" srcId="{6C2BA9CE-678D-45FC-95D3-DF1EB40FD21A}" destId="{20AB7ABD-EE2E-4418-B2E2-8AE956361775}" srcOrd="0" destOrd="0" presId="urn:microsoft.com/office/officeart/2009/layout/CirclePictureHierarchy"/>
    <dgm:cxn modelId="{A29CDC75-17AE-4D8C-8140-FB88BF95A1E0}" type="presParOf" srcId="{20AB7ABD-EE2E-4418-B2E2-8AE956361775}" destId="{1824F453-E268-4FD7-9CCA-AE6A6CF45F6F}" srcOrd="0" destOrd="0" presId="urn:microsoft.com/office/officeart/2009/layout/CirclePictureHierarchy"/>
    <dgm:cxn modelId="{8360B062-804C-404D-8E0B-8487E60DC62B}" type="presParOf" srcId="{20AB7ABD-EE2E-4418-B2E2-8AE956361775}" destId="{05F64B4C-8DBF-4C4D-BE78-D8BBE564CC97}" srcOrd="1" destOrd="0" presId="urn:microsoft.com/office/officeart/2009/layout/CirclePictureHierarchy"/>
    <dgm:cxn modelId="{BD2F2711-E8AE-4B83-BB51-FEBB4406D6AC}" type="presParOf" srcId="{6C2BA9CE-678D-45FC-95D3-DF1EB40FD21A}" destId="{056B6758-F7C7-40CB-AF0D-CED52B20FAB7}"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13BDF-B3E6-4737-B3C9-20937EEC6D9B}">
      <dsp:nvSpPr>
        <dsp:cNvPr id="0" name=""/>
        <dsp:cNvSpPr/>
      </dsp:nvSpPr>
      <dsp:spPr>
        <a:xfrm>
          <a:off x="5076076" y="3122716"/>
          <a:ext cx="3952821" cy="2156256"/>
        </a:xfrm>
        <a:prstGeom prst="roundRect">
          <a:avLst>
            <a:gd name="adj" fmla="val 10000"/>
          </a:avLst>
        </a:prstGeom>
        <a:solidFill>
          <a:schemeClr val="accent2">
            <a:lumMod val="40000"/>
            <a:lumOff val="60000"/>
          </a:schemeClr>
        </a:solidFill>
        <a:ln w="25400" cap="flat" cmpd="sng" algn="ctr">
          <a:no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1" indent="0" algn="l" defTabSz="533400">
            <a:lnSpc>
              <a:spcPct val="114000"/>
            </a:lnSpc>
            <a:spcBef>
              <a:spcPct val="0"/>
            </a:spcBef>
            <a:spcAft>
              <a:spcPct val="15000"/>
            </a:spcAft>
            <a:buChar char="••"/>
            <a:tabLst>
              <a:tab pos="538163" algn="l"/>
            </a:tabLst>
          </a:pPr>
          <a:r>
            <a:rPr lang="de-DE" sz="1200" kern="1200" dirty="0" smtClean="0"/>
            <a:t>	</a:t>
          </a:r>
          <a:endParaRPr lang="de-DE" sz="800" kern="1200" dirty="0"/>
        </a:p>
      </dsp:txBody>
      <dsp:txXfrm>
        <a:off x="6309289" y="3709146"/>
        <a:ext cx="2672243" cy="1522460"/>
      </dsp:txXfrm>
    </dsp:sp>
    <dsp:sp modelId="{97444E74-5093-4186-8206-73B5C6BADCB2}">
      <dsp:nvSpPr>
        <dsp:cNvPr id="0" name=""/>
        <dsp:cNvSpPr/>
      </dsp:nvSpPr>
      <dsp:spPr>
        <a:xfrm>
          <a:off x="107370" y="3057309"/>
          <a:ext cx="3950121" cy="2224536"/>
        </a:xfrm>
        <a:prstGeom prst="roundRect">
          <a:avLst>
            <a:gd name="adj" fmla="val 10000"/>
          </a:avLst>
        </a:prstGeom>
        <a:solidFill>
          <a:schemeClr val="accent2">
            <a:lumMod val="40000"/>
            <a:lumOff val="60000"/>
          </a:schemeClr>
        </a:solidFill>
        <a:ln w="25400" cap="flat" cmpd="sng" algn="ctr">
          <a:no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b" anchorCtr="0">
          <a:noAutofit/>
        </a:bodyPr>
        <a:lstStyle/>
        <a:p>
          <a:pPr marL="114300" lvl="1" indent="-114300" algn="l" defTabSz="533400">
            <a:lnSpc>
              <a:spcPct val="90000"/>
            </a:lnSpc>
            <a:spcBef>
              <a:spcPct val="0"/>
            </a:spcBef>
            <a:spcAft>
              <a:spcPct val="15000"/>
            </a:spcAft>
            <a:buChar char="••"/>
          </a:pPr>
          <a:endParaRPr lang="de-DE" sz="1200" kern="1200" dirty="0"/>
        </a:p>
        <a:p>
          <a:pPr marL="114300" lvl="1" indent="-114300" algn="l" defTabSz="533400">
            <a:lnSpc>
              <a:spcPct val="90000"/>
            </a:lnSpc>
            <a:spcBef>
              <a:spcPct val="0"/>
            </a:spcBef>
            <a:spcAft>
              <a:spcPct val="15000"/>
            </a:spcAft>
            <a:buChar char="••"/>
          </a:pPr>
          <a:endParaRPr lang="de-DE" sz="1200" kern="1200" dirty="0"/>
        </a:p>
        <a:p>
          <a:pPr marL="114300" lvl="1" indent="-114300" algn="l" defTabSz="533400">
            <a:lnSpc>
              <a:spcPct val="90000"/>
            </a:lnSpc>
            <a:spcBef>
              <a:spcPct val="0"/>
            </a:spcBef>
            <a:spcAft>
              <a:spcPct val="15000"/>
            </a:spcAft>
            <a:buChar char="••"/>
          </a:pPr>
          <a:endParaRPr lang="de-DE" sz="1200" kern="1200" dirty="0"/>
        </a:p>
        <a:p>
          <a:pPr marL="114300" lvl="1" indent="-114300" algn="l" defTabSz="533400">
            <a:lnSpc>
              <a:spcPct val="90000"/>
            </a:lnSpc>
            <a:spcBef>
              <a:spcPct val="0"/>
            </a:spcBef>
            <a:spcAft>
              <a:spcPct val="15000"/>
            </a:spcAft>
            <a:buChar char="••"/>
          </a:pPr>
          <a:endParaRPr lang="de-DE" sz="1200" kern="1200" dirty="0"/>
        </a:p>
        <a:p>
          <a:pPr marL="114300" lvl="1" indent="-114300" algn="l" defTabSz="622300">
            <a:lnSpc>
              <a:spcPct val="90000"/>
            </a:lnSpc>
            <a:spcBef>
              <a:spcPct val="0"/>
            </a:spcBef>
            <a:spcAft>
              <a:spcPct val="15000"/>
            </a:spcAft>
            <a:buChar char="••"/>
          </a:pPr>
          <a:endParaRPr lang="de-DE" sz="1400" kern="1200" dirty="0"/>
        </a:p>
        <a:p>
          <a:pPr marL="114300" lvl="1" indent="-114300" algn="l" defTabSz="622300">
            <a:lnSpc>
              <a:spcPct val="90000"/>
            </a:lnSpc>
            <a:spcBef>
              <a:spcPct val="0"/>
            </a:spcBef>
            <a:spcAft>
              <a:spcPct val="15000"/>
            </a:spcAft>
            <a:buChar char="••"/>
          </a:pPr>
          <a:endParaRPr lang="de-DE" sz="1400" kern="1200" dirty="0"/>
        </a:p>
        <a:p>
          <a:pPr marL="114300" lvl="1" indent="-114300" algn="l" defTabSz="622300">
            <a:lnSpc>
              <a:spcPct val="90000"/>
            </a:lnSpc>
            <a:spcBef>
              <a:spcPct val="0"/>
            </a:spcBef>
            <a:spcAft>
              <a:spcPct val="15000"/>
            </a:spcAft>
            <a:buChar char="••"/>
          </a:pPr>
          <a:endParaRPr lang="de-DE" sz="1400" kern="1200" dirty="0"/>
        </a:p>
      </dsp:txBody>
      <dsp:txXfrm>
        <a:off x="156236" y="3662309"/>
        <a:ext cx="2667352" cy="1570670"/>
      </dsp:txXfrm>
    </dsp:sp>
    <dsp:sp modelId="{A076AAC0-709F-4479-AF28-84DF93B84C70}">
      <dsp:nvSpPr>
        <dsp:cNvPr id="0" name=""/>
        <dsp:cNvSpPr/>
      </dsp:nvSpPr>
      <dsp:spPr>
        <a:xfrm>
          <a:off x="5075163" y="-15637"/>
          <a:ext cx="3980014" cy="2170921"/>
        </a:xfrm>
        <a:prstGeom prst="roundRect">
          <a:avLst>
            <a:gd name="adj" fmla="val 10000"/>
          </a:avLst>
        </a:prstGeom>
        <a:solidFill>
          <a:schemeClr val="accent2">
            <a:lumMod val="40000"/>
            <a:lumOff val="60000"/>
          </a:schemeClr>
        </a:solidFill>
        <a:ln w="25400" cap="flat" cmpd="sng" algn="ctr">
          <a:no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542925" lvl="1" indent="0" algn="l" defTabSz="180975">
            <a:lnSpc>
              <a:spcPct val="90000"/>
            </a:lnSpc>
            <a:spcBef>
              <a:spcPct val="0"/>
            </a:spcBef>
            <a:spcAft>
              <a:spcPct val="15000"/>
            </a:spcAft>
            <a:buChar char="••"/>
            <a:tabLst>
              <a:tab pos="628650" algn="l"/>
            </a:tabLst>
          </a:pPr>
          <a:endParaRPr lang="de-DE" sz="1200" kern="1200" dirty="0"/>
        </a:p>
        <a:p>
          <a:pPr marL="114300" lvl="1" indent="0" algn="l" defTabSz="622300">
            <a:lnSpc>
              <a:spcPct val="90000"/>
            </a:lnSpc>
            <a:spcBef>
              <a:spcPct val="0"/>
            </a:spcBef>
            <a:spcAft>
              <a:spcPct val="15000"/>
            </a:spcAft>
            <a:buChar char="••"/>
          </a:pPr>
          <a:endParaRPr lang="de-DE" sz="1400" kern="1200" dirty="0"/>
        </a:p>
      </dsp:txBody>
      <dsp:txXfrm>
        <a:off x="6316855" y="32051"/>
        <a:ext cx="2690633" cy="1532814"/>
      </dsp:txXfrm>
    </dsp:sp>
    <dsp:sp modelId="{30BBA18B-35A0-4F70-9CC4-822311C09A2E}">
      <dsp:nvSpPr>
        <dsp:cNvPr id="0" name=""/>
        <dsp:cNvSpPr/>
      </dsp:nvSpPr>
      <dsp:spPr>
        <a:xfrm>
          <a:off x="168705" y="-12207"/>
          <a:ext cx="3950888" cy="2155038"/>
        </a:xfrm>
        <a:prstGeom prst="roundRect">
          <a:avLst>
            <a:gd name="adj" fmla="val 10000"/>
          </a:avLst>
        </a:prstGeom>
        <a:solidFill>
          <a:schemeClr val="accent2">
            <a:lumMod val="40000"/>
            <a:lumOff val="60000"/>
          </a:schemeClr>
        </a:solidFill>
        <a:ln w="25400" cap="flat" cmpd="sng" algn="ctr">
          <a:no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endParaRPr lang="de-DE" sz="1200" kern="1200" dirty="0"/>
        </a:p>
      </dsp:txBody>
      <dsp:txXfrm>
        <a:off x="216044" y="35132"/>
        <a:ext cx="2670944" cy="1521601"/>
      </dsp:txXfrm>
    </dsp:sp>
    <dsp:sp modelId="{13E4817A-AAC8-42C3-A234-F30BBB77507A}">
      <dsp:nvSpPr>
        <dsp:cNvPr id="0" name=""/>
        <dsp:cNvSpPr/>
      </dsp:nvSpPr>
      <dsp:spPr>
        <a:xfrm>
          <a:off x="2197603" y="312211"/>
          <a:ext cx="2320798" cy="2320798"/>
        </a:xfrm>
        <a:prstGeom prst="pieWedge">
          <a:avLst/>
        </a:prstGeom>
        <a:solidFill>
          <a:srgbClr val="FF9F3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de-DE" sz="1600" b="1" kern="1200" dirty="0" smtClean="0">
              <a:solidFill>
                <a:schemeClr val="tx1"/>
              </a:solidFill>
            </a:rPr>
            <a:t>kommunal</a:t>
          </a:r>
          <a:endParaRPr lang="de-DE" sz="1600" b="1" kern="1200" dirty="0">
            <a:solidFill>
              <a:schemeClr val="tx1"/>
            </a:solidFill>
          </a:endParaRPr>
        </a:p>
      </dsp:txBody>
      <dsp:txXfrm>
        <a:off x="2877349" y="991957"/>
        <a:ext cx="1641052" cy="1641052"/>
      </dsp:txXfrm>
    </dsp:sp>
    <dsp:sp modelId="{FF34548C-F5BE-4D88-8448-A88CE8D599A9}">
      <dsp:nvSpPr>
        <dsp:cNvPr id="0" name=""/>
        <dsp:cNvSpPr/>
      </dsp:nvSpPr>
      <dsp:spPr>
        <a:xfrm rot="5400000">
          <a:off x="4643886" y="292321"/>
          <a:ext cx="2320798" cy="2320798"/>
        </a:xfrm>
        <a:prstGeom prst="pieWedge">
          <a:avLst/>
        </a:prstGeom>
        <a:solidFill>
          <a:srgbClr val="FF9F3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de-DE" sz="1600" b="1" kern="1200" dirty="0" smtClean="0">
              <a:solidFill>
                <a:schemeClr val="tx1"/>
              </a:solidFill>
            </a:rPr>
            <a:t>selbst- organisiert</a:t>
          </a:r>
          <a:endParaRPr lang="de-DE" sz="1600" b="1" kern="1200" dirty="0">
            <a:solidFill>
              <a:schemeClr val="tx1"/>
            </a:solidFill>
          </a:endParaRPr>
        </a:p>
      </dsp:txBody>
      <dsp:txXfrm rot="-5400000">
        <a:off x="4643886" y="972067"/>
        <a:ext cx="1641052" cy="1641052"/>
      </dsp:txXfrm>
    </dsp:sp>
    <dsp:sp modelId="{45E448B2-BB6E-4B7E-A982-4980477081E4}">
      <dsp:nvSpPr>
        <dsp:cNvPr id="0" name=""/>
        <dsp:cNvSpPr/>
      </dsp:nvSpPr>
      <dsp:spPr>
        <a:xfrm rot="10800000">
          <a:off x="4625598" y="2740206"/>
          <a:ext cx="2320798" cy="2320798"/>
        </a:xfrm>
        <a:prstGeom prst="pieWedge">
          <a:avLst/>
        </a:prstGeom>
        <a:solidFill>
          <a:srgbClr val="FF9F3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de-DE" sz="1600" b="1" kern="1200" dirty="0" smtClean="0">
              <a:solidFill>
                <a:schemeClr val="tx1"/>
              </a:solidFill>
            </a:rPr>
            <a:t>steuernd/</a:t>
          </a:r>
        </a:p>
        <a:p>
          <a:pPr lvl="0" algn="ctr" defTabSz="711200">
            <a:lnSpc>
              <a:spcPct val="90000"/>
            </a:lnSpc>
            <a:spcBef>
              <a:spcPct val="0"/>
            </a:spcBef>
            <a:spcAft>
              <a:spcPct val="35000"/>
            </a:spcAft>
          </a:pPr>
          <a:r>
            <a:rPr lang="de-DE" sz="1600" b="1" kern="1200" dirty="0" smtClean="0">
              <a:solidFill>
                <a:schemeClr val="tx1"/>
              </a:solidFill>
            </a:rPr>
            <a:t>koordinierend</a:t>
          </a:r>
          <a:endParaRPr lang="de-DE" sz="1600" b="1" kern="1200" dirty="0">
            <a:solidFill>
              <a:schemeClr val="tx1"/>
            </a:solidFill>
          </a:endParaRPr>
        </a:p>
      </dsp:txBody>
      <dsp:txXfrm rot="10800000">
        <a:off x="4625598" y="2740206"/>
        <a:ext cx="1641052" cy="1641052"/>
      </dsp:txXfrm>
    </dsp:sp>
    <dsp:sp modelId="{77F04221-C15C-472B-946A-2C61578E7166}">
      <dsp:nvSpPr>
        <dsp:cNvPr id="0" name=""/>
        <dsp:cNvSpPr/>
      </dsp:nvSpPr>
      <dsp:spPr>
        <a:xfrm rot="16200000">
          <a:off x="2197603" y="2740206"/>
          <a:ext cx="2320798" cy="2320798"/>
        </a:xfrm>
        <a:prstGeom prst="pieWedge">
          <a:avLst/>
        </a:prstGeom>
        <a:solidFill>
          <a:srgbClr val="FF9F3F"/>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de-DE" sz="1600" b="1" kern="1200" dirty="0" smtClean="0">
              <a:solidFill>
                <a:schemeClr val="tx1"/>
              </a:solidFill>
            </a:rPr>
            <a:t>multi- </a:t>
          </a:r>
        </a:p>
        <a:p>
          <a:pPr lvl="0" algn="ctr" defTabSz="711200">
            <a:lnSpc>
              <a:spcPct val="90000"/>
            </a:lnSpc>
            <a:spcBef>
              <a:spcPct val="0"/>
            </a:spcBef>
            <a:spcAft>
              <a:spcPct val="35000"/>
            </a:spcAft>
          </a:pPr>
          <a:r>
            <a:rPr lang="de-DE" sz="1600" b="1" kern="1200" dirty="0" smtClean="0">
              <a:solidFill>
                <a:schemeClr val="tx1"/>
              </a:solidFill>
            </a:rPr>
            <a:t>professionell</a:t>
          </a:r>
          <a:endParaRPr lang="de-DE" sz="1600" b="1" kern="1200" dirty="0">
            <a:solidFill>
              <a:schemeClr val="tx1"/>
            </a:solidFill>
          </a:endParaRPr>
        </a:p>
      </dsp:txBody>
      <dsp:txXfrm rot="5400000">
        <a:off x="2877349" y="2740206"/>
        <a:ext cx="1641052" cy="1641052"/>
      </dsp:txXfrm>
    </dsp:sp>
    <dsp:sp modelId="{C54CF5C0-B149-418F-ACB6-FE61BA54C5B9}">
      <dsp:nvSpPr>
        <dsp:cNvPr id="0" name=""/>
        <dsp:cNvSpPr/>
      </dsp:nvSpPr>
      <dsp:spPr>
        <a:xfrm>
          <a:off x="4171354" y="2204224"/>
          <a:ext cx="801291" cy="696775"/>
        </a:xfrm>
        <a:prstGeom prst="circularArrow">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689B54-D7AF-4C00-B46D-881F2E1E7C44}">
      <dsp:nvSpPr>
        <dsp:cNvPr id="0" name=""/>
        <dsp:cNvSpPr/>
      </dsp:nvSpPr>
      <dsp:spPr>
        <a:xfrm rot="10800000">
          <a:off x="4171354" y="2472215"/>
          <a:ext cx="801291" cy="696775"/>
        </a:xfrm>
        <a:prstGeom prst="circularArrow">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E476C-D712-4AD0-B563-4DACE3336A97}">
      <dsp:nvSpPr>
        <dsp:cNvPr id="0" name=""/>
        <dsp:cNvSpPr/>
      </dsp:nvSpPr>
      <dsp:spPr>
        <a:xfrm>
          <a:off x="4238154" y="2610139"/>
          <a:ext cx="289105" cy="660629"/>
        </a:xfrm>
        <a:custGeom>
          <a:avLst/>
          <a:gdLst/>
          <a:ahLst/>
          <a:cxnLst/>
          <a:rect l="0" t="0" r="0" b="0"/>
          <a:pathLst>
            <a:path>
              <a:moveTo>
                <a:pt x="0" y="0"/>
              </a:moveTo>
              <a:lnTo>
                <a:pt x="0" y="638753"/>
              </a:lnTo>
              <a:lnTo>
                <a:pt x="289105" y="638753"/>
              </a:lnTo>
              <a:lnTo>
                <a:pt x="289105" y="660629"/>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71539DFA-662E-45D1-AECE-259878E30B0F}">
      <dsp:nvSpPr>
        <dsp:cNvPr id="0" name=""/>
        <dsp:cNvSpPr/>
      </dsp:nvSpPr>
      <dsp:spPr>
        <a:xfrm>
          <a:off x="3898098" y="2610139"/>
          <a:ext cx="340056" cy="660629"/>
        </a:xfrm>
        <a:custGeom>
          <a:avLst/>
          <a:gdLst/>
          <a:ahLst/>
          <a:cxnLst/>
          <a:rect l="0" t="0" r="0" b="0"/>
          <a:pathLst>
            <a:path>
              <a:moveTo>
                <a:pt x="340056" y="0"/>
              </a:moveTo>
              <a:lnTo>
                <a:pt x="340056" y="638753"/>
              </a:lnTo>
              <a:lnTo>
                <a:pt x="0" y="638753"/>
              </a:lnTo>
              <a:lnTo>
                <a:pt x="0" y="660629"/>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F536F09A-16A7-4E3D-8B94-95FF1C27B823}">
      <dsp:nvSpPr>
        <dsp:cNvPr id="0" name=""/>
        <dsp:cNvSpPr/>
      </dsp:nvSpPr>
      <dsp:spPr>
        <a:xfrm>
          <a:off x="2278279" y="950608"/>
          <a:ext cx="1959874" cy="1091541"/>
        </a:xfrm>
        <a:custGeom>
          <a:avLst/>
          <a:gdLst/>
          <a:ahLst/>
          <a:cxnLst/>
          <a:rect l="0" t="0" r="0" b="0"/>
          <a:pathLst>
            <a:path>
              <a:moveTo>
                <a:pt x="0" y="0"/>
              </a:moveTo>
              <a:lnTo>
                <a:pt x="0" y="1069665"/>
              </a:lnTo>
              <a:lnTo>
                <a:pt x="1959874" y="1069665"/>
              </a:lnTo>
              <a:lnTo>
                <a:pt x="1959874" y="1091541"/>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EC609903-C03E-43F9-B8F1-17995382B80C}">
      <dsp:nvSpPr>
        <dsp:cNvPr id="0" name=""/>
        <dsp:cNvSpPr/>
      </dsp:nvSpPr>
      <dsp:spPr>
        <a:xfrm>
          <a:off x="3160943" y="2610139"/>
          <a:ext cx="340541" cy="1085018"/>
        </a:xfrm>
        <a:custGeom>
          <a:avLst/>
          <a:gdLst/>
          <a:ahLst/>
          <a:cxnLst/>
          <a:rect l="0" t="0" r="0" b="0"/>
          <a:pathLst>
            <a:path>
              <a:moveTo>
                <a:pt x="0" y="0"/>
              </a:moveTo>
              <a:lnTo>
                <a:pt x="0" y="1063143"/>
              </a:lnTo>
              <a:lnTo>
                <a:pt x="340541" y="1063143"/>
              </a:lnTo>
              <a:lnTo>
                <a:pt x="340541" y="1085018"/>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7923B4C6-456A-4A83-865C-E1A6C283E679}">
      <dsp:nvSpPr>
        <dsp:cNvPr id="0" name=""/>
        <dsp:cNvSpPr/>
      </dsp:nvSpPr>
      <dsp:spPr>
        <a:xfrm>
          <a:off x="2746371" y="2610139"/>
          <a:ext cx="414571" cy="1092287"/>
        </a:xfrm>
        <a:custGeom>
          <a:avLst/>
          <a:gdLst/>
          <a:ahLst/>
          <a:cxnLst/>
          <a:rect l="0" t="0" r="0" b="0"/>
          <a:pathLst>
            <a:path>
              <a:moveTo>
                <a:pt x="414571" y="0"/>
              </a:moveTo>
              <a:lnTo>
                <a:pt x="414571" y="1070412"/>
              </a:lnTo>
              <a:lnTo>
                <a:pt x="0" y="1070412"/>
              </a:lnTo>
              <a:lnTo>
                <a:pt x="0" y="1092287"/>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FD6ACBBA-EA28-4B4C-AE76-A4174AA1B1D2}">
      <dsp:nvSpPr>
        <dsp:cNvPr id="0" name=""/>
        <dsp:cNvSpPr/>
      </dsp:nvSpPr>
      <dsp:spPr>
        <a:xfrm>
          <a:off x="2278279" y="950608"/>
          <a:ext cx="882663" cy="1091541"/>
        </a:xfrm>
        <a:custGeom>
          <a:avLst/>
          <a:gdLst/>
          <a:ahLst/>
          <a:cxnLst/>
          <a:rect l="0" t="0" r="0" b="0"/>
          <a:pathLst>
            <a:path>
              <a:moveTo>
                <a:pt x="0" y="0"/>
              </a:moveTo>
              <a:lnTo>
                <a:pt x="0" y="1069665"/>
              </a:lnTo>
              <a:lnTo>
                <a:pt x="882663" y="1069665"/>
              </a:lnTo>
              <a:lnTo>
                <a:pt x="882663" y="1091541"/>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6D5242A7-C459-408F-9842-130D650727A6}">
      <dsp:nvSpPr>
        <dsp:cNvPr id="0" name=""/>
        <dsp:cNvSpPr/>
      </dsp:nvSpPr>
      <dsp:spPr>
        <a:xfrm>
          <a:off x="2024222" y="2610139"/>
          <a:ext cx="360959" cy="669933"/>
        </a:xfrm>
        <a:custGeom>
          <a:avLst/>
          <a:gdLst/>
          <a:ahLst/>
          <a:cxnLst/>
          <a:rect l="0" t="0" r="0" b="0"/>
          <a:pathLst>
            <a:path>
              <a:moveTo>
                <a:pt x="0" y="0"/>
              </a:moveTo>
              <a:lnTo>
                <a:pt x="0" y="648058"/>
              </a:lnTo>
              <a:lnTo>
                <a:pt x="360959" y="648058"/>
              </a:lnTo>
              <a:lnTo>
                <a:pt x="360959" y="669933"/>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11777EDF-B172-4663-9C1A-532ED87ED605}">
      <dsp:nvSpPr>
        <dsp:cNvPr id="0" name=""/>
        <dsp:cNvSpPr/>
      </dsp:nvSpPr>
      <dsp:spPr>
        <a:xfrm>
          <a:off x="1668029" y="2610139"/>
          <a:ext cx="356193" cy="669933"/>
        </a:xfrm>
        <a:custGeom>
          <a:avLst/>
          <a:gdLst/>
          <a:ahLst/>
          <a:cxnLst/>
          <a:rect l="0" t="0" r="0" b="0"/>
          <a:pathLst>
            <a:path>
              <a:moveTo>
                <a:pt x="356193" y="0"/>
              </a:moveTo>
              <a:lnTo>
                <a:pt x="356193" y="648058"/>
              </a:lnTo>
              <a:lnTo>
                <a:pt x="0" y="648058"/>
              </a:lnTo>
              <a:lnTo>
                <a:pt x="0" y="669933"/>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2F756BC1-A8FC-4CC8-B284-CEF9655B3892}">
      <dsp:nvSpPr>
        <dsp:cNvPr id="0" name=""/>
        <dsp:cNvSpPr/>
      </dsp:nvSpPr>
      <dsp:spPr>
        <a:xfrm>
          <a:off x="2024222" y="950608"/>
          <a:ext cx="254056" cy="1091541"/>
        </a:xfrm>
        <a:custGeom>
          <a:avLst/>
          <a:gdLst/>
          <a:ahLst/>
          <a:cxnLst/>
          <a:rect l="0" t="0" r="0" b="0"/>
          <a:pathLst>
            <a:path>
              <a:moveTo>
                <a:pt x="254056" y="0"/>
              </a:moveTo>
              <a:lnTo>
                <a:pt x="254056" y="1069665"/>
              </a:lnTo>
              <a:lnTo>
                <a:pt x="0" y="1069665"/>
              </a:lnTo>
              <a:lnTo>
                <a:pt x="0" y="10915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A5D3CE-5F9D-44F9-ACC7-64273186CAA0}">
      <dsp:nvSpPr>
        <dsp:cNvPr id="0" name=""/>
        <dsp:cNvSpPr/>
      </dsp:nvSpPr>
      <dsp:spPr>
        <a:xfrm>
          <a:off x="679181" y="2606641"/>
          <a:ext cx="461374" cy="1101720"/>
        </a:xfrm>
        <a:custGeom>
          <a:avLst/>
          <a:gdLst/>
          <a:ahLst/>
          <a:cxnLst/>
          <a:rect l="0" t="0" r="0" b="0"/>
          <a:pathLst>
            <a:path>
              <a:moveTo>
                <a:pt x="0" y="0"/>
              </a:moveTo>
              <a:lnTo>
                <a:pt x="0" y="1079845"/>
              </a:lnTo>
              <a:lnTo>
                <a:pt x="461374" y="1079845"/>
              </a:lnTo>
              <a:lnTo>
                <a:pt x="461374" y="1101720"/>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BF27A8D4-80CD-452A-830D-75A47555F560}">
      <dsp:nvSpPr>
        <dsp:cNvPr id="0" name=""/>
        <dsp:cNvSpPr/>
      </dsp:nvSpPr>
      <dsp:spPr>
        <a:xfrm>
          <a:off x="376142" y="2606641"/>
          <a:ext cx="303039" cy="1101720"/>
        </a:xfrm>
        <a:custGeom>
          <a:avLst/>
          <a:gdLst/>
          <a:ahLst/>
          <a:cxnLst/>
          <a:rect l="0" t="0" r="0" b="0"/>
          <a:pathLst>
            <a:path>
              <a:moveTo>
                <a:pt x="303039" y="0"/>
              </a:moveTo>
              <a:lnTo>
                <a:pt x="303039" y="1079845"/>
              </a:lnTo>
              <a:lnTo>
                <a:pt x="0" y="1079845"/>
              </a:lnTo>
              <a:lnTo>
                <a:pt x="0" y="1101720"/>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EBF3EE16-7F80-41CA-9849-E710D2DF1AAD}">
      <dsp:nvSpPr>
        <dsp:cNvPr id="0" name=""/>
        <dsp:cNvSpPr/>
      </dsp:nvSpPr>
      <dsp:spPr>
        <a:xfrm>
          <a:off x="679181" y="950608"/>
          <a:ext cx="1599098" cy="1091541"/>
        </a:xfrm>
        <a:custGeom>
          <a:avLst/>
          <a:gdLst/>
          <a:ahLst/>
          <a:cxnLst/>
          <a:rect l="0" t="0" r="0" b="0"/>
          <a:pathLst>
            <a:path>
              <a:moveTo>
                <a:pt x="1599098" y="0"/>
              </a:moveTo>
              <a:lnTo>
                <a:pt x="1599098" y="1069665"/>
              </a:lnTo>
              <a:lnTo>
                <a:pt x="0" y="1069665"/>
              </a:lnTo>
              <a:lnTo>
                <a:pt x="0" y="1091541"/>
              </a:lnTo>
            </a:path>
          </a:pathLst>
        </a:custGeom>
        <a:noFill/>
        <a:ln w="25400" cap="flat" cmpd="sng" algn="ctr">
          <a:solidFill>
            <a:srgbClr val="FF9F3F"/>
          </a:solidFill>
          <a:prstDash val="solid"/>
        </a:ln>
        <a:effectLst/>
      </dsp:spPr>
      <dsp:style>
        <a:lnRef idx="2">
          <a:scrgbClr r="0" g="0" b="0"/>
        </a:lnRef>
        <a:fillRef idx="0">
          <a:scrgbClr r="0" g="0" b="0"/>
        </a:fillRef>
        <a:effectRef idx="0">
          <a:scrgbClr r="0" g="0" b="0"/>
        </a:effectRef>
        <a:fontRef idx="minor"/>
      </dsp:style>
    </dsp:sp>
    <dsp:sp modelId="{B6F29E76-10A7-4049-9E7A-9DF18F319527}">
      <dsp:nvSpPr>
        <dsp:cNvPr id="0" name=""/>
        <dsp:cNvSpPr/>
      </dsp:nvSpPr>
      <dsp:spPr>
        <a:xfrm>
          <a:off x="1996034" y="386117"/>
          <a:ext cx="564491" cy="564491"/>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D1338B5F-08AD-4C86-BBF4-FB8BF3D6BD79}">
      <dsp:nvSpPr>
        <dsp:cNvPr id="0" name=""/>
        <dsp:cNvSpPr/>
      </dsp:nvSpPr>
      <dsp:spPr>
        <a:xfrm>
          <a:off x="1488284" y="0"/>
          <a:ext cx="1841962" cy="26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de-DE" sz="1200" b="1" kern="1200" dirty="0" smtClean="0"/>
            <a:t>Landesweites Qualitätszirkeltreffen</a:t>
          </a:r>
          <a:endParaRPr lang="de-DE" sz="1200" b="1" kern="1200" dirty="0"/>
        </a:p>
      </dsp:txBody>
      <dsp:txXfrm>
        <a:off x="1488284" y="0"/>
        <a:ext cx="1841962" cy="267361"/>
      </dsp:txXfrm>
    </dsp:sp>
    <dsp:sp modelId="{253D6958-FA6F-4738-AC49-AFA925E0B6E8}">
      <dsp:nvSpPr>
        <dsp:cNvPr id="0" name=""/>
        <dsp:cNvSpPr/>
      </dsp:nvSpPr>
      <dsp:spPr>
        <a:xfrm>
          <a:off x="396935" y="2042150"/>
          <a:ext cx="564491" cy="564491"/>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7B5370D0-181C-49B2-AA96-CFEF10A54AF4}">
      <dsp:nvSpPr>
        <dsp:cNvPr id="0" name=""/>
        <dsp:cNvSpPr/>
      </dsp:nvSpPr>
      <dsp:spPr>
        <a:xfrm>
          <a:off x="1455454" y="1529284"/>
          <a:ext cx="1701499" cy="356707"/>
        </a:xfrm>
        <a:prstGeom prst="rect">
          <a:avLst/>
        </a:prstGeom>
        <a:solidFill>
          <a:schemeClr val="bg1"/>
        </a:solid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de-DE" sz="1200" b="1" kern="1200" smtClean="0"/>
            <a:t>Regionale Qualitätszirkeltreffen</a:t>
          </a:r>
          <a:endParaRPr lang="de-DE" sz="1200" b="1" kern="1200" dirty="0"/>
        </a:p>
      </dsp:txBody>
      <dsp:txXfrm>
        <a:off x="1455454" y="1529284"/>
        <a:ext cx="1701499" cy="356707"/>
      </dsp:txXfrm>
    </dsp:sp>
    <dsp:sp modelId="{CEC7D1F3-5110-4E9D-80F7-E0938B442828}">
      <dsp:nvSpPr>
        <dsp:cNvPr id="0" name=""/>
        <dsp:cNvSpPr/>
      </dsp:nvSpPr>
      <dsp:spPr>
        <a:xfrm>
          <a:off x="152542" y="3708361"/>
          <a:ext cx="447199" cy="447199"/>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A6A1D2D6-7476-4313-B18C-74C0D4D8B1AF}">
      <dsp:nvSpPr>
        <dsp:cNvPr id="0" name=""/>
        <dsp:cNvSpPr/>
      </dsp:nvSpPr>
      <dsp:spPr>
        <a:xfrm>
          <a:off x="504106" y="2194617"/>
          <a:ext cx="405500" cy="2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de-DE" sz="800" b="1" kern="1200" dirty="0" smtClean="0"/>
            <a:t>RB Arns- </a:t>
          </a:r>
          <a:r>
            <a:rPr lang="de-DE" sz="800" b="1" kern="1200" dirty="0" err="1" smtClean="0"/>
            <a:t>berg</a:t>
          </a:r>
          <a:endParaRPr lang="de-DE" sz="800" b="1" kern="1200" dirty="0"/>
        </a:p>
      </dsp:txBody>
      <dsp:txXfrm>
        <a:off x="504106" y="2194617"/>
        <a:ext cx="405500" cy="248000"/>
      </dsp:txXfrm>
    </dsp:sp>
    <dsp:sp modelId="{637DB620-A11F-4B69-8204-01EEF1E4F675}">
      <dsp:nvSpPr>
        <dsp:cNvPr id="0" name=""/>
        <dsp:cNvSpPr/>
      </dsp:nvSpPr>
      <dsp:spPr>
        <a:xfrm>
          <a:off x="917310" y="3708361"/>
          <a:ext cx="446491" cy="446491"/>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E5057E4D-A653-45D2-ACF5-EE4510974C36}">
      <dsp:nvSpPr>
        <dsp:cNvPr id="0" name=""/>
        <dsp:cNvSpPr/>
      </dsp:nvSpPr>
      <dsp:spPr>
        <a:xfrm>
          <a:off x="2903749" y="2260238"/>
          <a:ext cx="210003" cy="140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pPr>
          <a:endParaRPr lang="de-DE" sz="500" kern="1200" dirty="0"/>
        </a:p>
      </dsp:txBody>
      <dsp:txXfrm>
        <a:off x="2903749" y="2260238"/>
        <a:ext cx="210003" cy="140002"/>
      </dsp:txXfrm>
    </dsp:sp>
    <dsp:sp modelId="{2D798D80-E51A-42B7-86AB-CD070A147F37}">
      <dsp:nvSpPr>
        <dsp:cNvPr id="0" name=""/>
        <dsp:cNvSpPr/>
      </dsp:nvSpPr>
      <dsp:spPr>
        <a:xfrm>
          <a:off x="1739934" y="2042150"/>
          <a:ext cx="568576" cy="567989"/>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45BD4493-DC30-4FC3-9303-62ED55A1A1BE}">
      <dsp:nvSpPr>
        <dsp:cNvPr id="0" name=""/>
        <dsp:cNvSpPr/>
      </dsp:nvSpPr>
      <dsp:spPr>
        <a:xfrm>
          <a:off x="1814303" y="2181527"/>
          <a:ext cx="458024" cy="288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355600">
            <a:lnSpc>
              <a:spcPct val="90000"/>
            </a:lnSpc>
            <a:spcBef>
              <a:spcPct val="0"/>
            </a:spcBef>
            <a:spcAft>
              <a:spcPct val="35000"/>
            </a:spcAft>
          </a:pPr>
          <a:r>
            <a:rPr lang="de-DE" sz="800" b="1" kern="1200" dirty="0" smtClean="0"/>
            <a:t>RB </a:t>
          </a:r>
          <a:r>
            <a:rPr lang="de-DE" sz="800" b="1" kern="1200" dirty="0" err="1" smtClean="0"/>
            <a:t>Düssel</a:t>
          </a:r>
          <a:r>
            <a:rPr lang="de-DE" sz="800" b="1" kern="1200" dirty="0" smtClean="0"/>
            <a:t>- </a:t>
          </a:r>
          <a:r>
            <a:rPr lang="de-DE" sz="800" b="1" kern="1200" dirty="0" err="1" smtClean="0"/>
            <a:t>dorf</a:t>
          </a:r>
          <a:endParaRPr lang="de-DE" sz="800" b="1" kern="1200" dirty="0"/>
        </a:p>
      </dsp:txBody>
      <dsp:txXfrm>
        <a:off x="1814303" y="2181527"/>
        <a:ext cx="458024" cy="288532"/>
      </dsp:txXfrm>
    </dsp:sp>
    <dsp:sp modelId="{BE3B4D36-FB0C-4A42-A876-2A1E213D3FE9}">
      <dsp:nvSpPr>
        <dsp:cNvPr id="0" name=""/>
        <dsp:cNvSpPr/>
      </dsp:nvSpPr>
      <dsp:spPr>
        <a:xfrm>
          <a:off x="1444429" y="3280073"/>
          <a:ext cx="447199" cy="446491"/>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1926A418-908F-481B-97F3-845A26B9FD39}">
      <dsp:nvSpPr>
        <dsp:cNvPr id="0" name=""/>
        <dsp:cNvSpPr/>
      </dsp:nvSpPr>
      <dsp:spPr>
        <a:xfrm>
          <a:off x="4170526" y="2247156"/>
          <a:ext cx="210003" cy="140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l" defTabSz="222250">
            <a:lnSpc>
              <a:spcPct val="90000"/>
            </a:lnSpc>
            <a:spcBef>
              <a:spcPct val="0"/>
            </a:spcBef>
            <a:spcAft>
              <a:spcPct val="35000"/>
            </a:spcAft>
          </a:pPr>
          <a:endParaRPr lang="de-DE" sz="500" kern="1200" dirty="0"/>
        </a:p>
      </dsp:txBody>
      <dsp:txXfrm>
        <a:off x="4170526" y="2247156"/>
        <a:ext cx="210003" cy="140002"/>
      </dsp:txXfrm>
    </dsp:sp>
    <dsp:sp modelId="{708CA330-D114-4691-9B1B-92F5CBD1342E}">
      <dsp:nvSpPr>
        <dsp:cNvPr id="0" name=""/>
        <dsp:cNvSpPr/>
      </dsp:nvSpPr>
      <dsp:spPr>
        <a:xfrm>
          <a:off x="2161936" y="3280073"/>
          <a:ext cx="446492" cy="446492"/>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3A225442-635A-4678-80D3-E745B7979F03}">
      <dsp:nvSpPr>
        <dsp:cNvPr id="0" name=""/>
        <dsp:cNvSpPr/>
      </dsp:nvSpPr>
      <dsp:spPr>
        <a:xfrm>
          <a:off x="2395011" y="2806785"/>
          <a:ext cx="210003" cy="140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266700">
            <a:lnSpc>
              <a:spcPct val="90000"/>
            </a:lnSpc>
            <a:spcBef>
              <a:spcPct val="0"/>
            </a:spcBef>
            <a:spcAft>
              <a:spcPct val="35000"/>
            </a:spcAft>
          </a:pPr>
          <a:endParaRPr lang="de-DE" sz="600" kern="1200"/>
        </a:p>
      </dsp:txBody>
      <dsp:txXfrm>
        <a:off x="2395011" y="2806785"/>
        <a:ext cx="210003" cy="140002"/>
      </dsp:txXfrm>
    </dsp:sp>
    <dsp:sp modelId="{1EDD4365-7314-4C72-8DF6-3A3EDA1AFE52}">
      <dsp:nvSpPr>
        <dsp:cNvPr id="0" name=""/>
        <dsp:cNvSpPr/>
      </dsp:nvSpPr>
      <dsp:spPr>
        <a:xfrm>
          <a:off x="2876654" y="2042150"/>
          <a:ext cx="568576" cy="567989"/>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FBD4BD57-A731-4924-ADB4-0FC1020355A6}">
      <dsp:nvSpPr>
        <dsp:cNvPr id="0" name=""/>
        <dsp:cNvSpPr/>
      </dsp:nvSpPr>
      <dsp:spPr>
        <a:xfrm>
          <a:off x="3230944" y="2255793"/>
          <a:ext cx="210003" cy="140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266700">
            <a:lnSpc>
              <a:spcPct val="90000"/>
            </a:lnSpc>
            <a:spcBef>
              <a:spcPct val="0"/>
            </a:spcBef>
            <a:spcAft>
              <a:spcPct val="35000"/>
            </a:spcAft>
          </a:pPr>
          <a:endParaRPr lang="de-DE" sz="600" kern="1200"/>
        </a:p>
      </dsp:txBody>
      <dsp:txXfrm>
        <a:off x="3230944" y="2255793"/>
        <a:ext cx="210003" cy="140002"/>
      </dsp:txXfrm>
    </dsp:sp>
    <dsp:sp modelId="{99FA9E0C-1BC1-4B58-B513-2C010C7D3105}">
      <dsp:nvSpPr>
        <dsp:cNvPr id="0" name=""/>
        <dsp:cNvSpPr/>
      </dsp:nvSpPr>
      <dsp:spPr>
        <a:xfrm>
          <a:off x="2523125" y="3702427"/>
          <a:ext cx="446491" cy="446491"/>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398F289E-D6A3-473A-B3D7-D6E75BE776A2}">
      <dsp:nvSpPr>
        <dsp:cNvPr id="0" name=""/>
        <dsp:cNvSpPr/>
      </dsp:nvSpPr>
      <dsp:spPr>
        <a:xfrm>
          <a:off x="2933262" y="2806785"/>
          <a:ext cx="210003" cy="140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266700">
            <a:lnSpc>
              <a:spcPct val="90000"/>
            </a:lnSpc>
            <a:spcBef>
              <a:spcPct val="0"/>
            </a:spcBef>
            <a:spcAft>
              <a:spcPct val="35000"/>
            </a:spcAft>
          </a:pPr>
          <a:endParaRPr lang="de-DE" sz="600" kern="1200"/>
        </a:p>
      </dsp:txBody>
      <dsp:txXfrm>
        <a:off x="2933262" y="2806785"/>
        <a:ext cx="210003" cy="140002"/>
      </dsp:txXfrm>
    </dsp:sp>
    <dsp:sp modelId="{5462BFD1-F3BF-446A-9F60-5ED41AE158BE}">
      <dsp:nvSpPr>
        <dsp:cNvPr id="0" name=""/>
        <dsp:cNvSpPr/>
      </dsp:nvSpPr>
      <dsp:spPr>
        <a:xfrm>
          <a:off x="3277885" y="3695158"/>
          <a:ext cx="447199" cy="447199"/>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DBD72E0F-9773-47C3-BFDA-DE88F065D368}">
      <dsp:nvSpPr>
        <dsp:cNvPr id="0" name=""/>
        <dsp:cNvSpPr/>
      </dsp:nvSpPr>
      <dsp:spPr>
        <a:xfrm>
          <a:off x="3471867" y="2807139"/>
          <a:ext cx="210003" cy="140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266700">
            <a:lnSpc>
              <a:spcPct val="90000"/>
            </a:lnSpc>
            <a:spcBef>
              <a:spcPct val="0"/>
            </a:spcBef>
            <a:spcAft>
              <a:spcPct val="35000"/>
            </a:spcAft>
          </a:pPr>
          <a:endParaRPr lang="de-DE" sz="600" kern="1200"/>
        </a:p>
      </dsp:txBody>
      <dsp:txXfrm>
        <a:off x="3471867" y="2807139"/>
        <a:ext cx="210003" cy="140002"/>
      </dsp:txXfrm>
    </dsp:sp>
    <dsp:sp modelId="{7743701D-93E2-4DBA-93BA-1B4F68FF4697}">
      <dsp:nvSpPr>
        <dsp:cNvPr id="0" name=""/>
        <dsp:cNvSpPr/>
      </dsp:nvSpPr>
      <dsp:spPr>
        <a:xfrm>
          <a:off x="3946010" y="2042150"/>
          <a:ext cx="584288" cy="567989"/>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97FB1189-17A5-462A-AE65-66AD56B2F477}">
      <dsp:nvSpPr>
        <dsp:cNvPr id="0" name=""/>
        <dsp:cNvSpPr/>
      </dsp:nvSpPr>
      <dsp:spPr>
        <a:xfrm>
          <a:off x="4308155" y="2255793"/>
          <a:ext cx="210003" cy="140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266700">
            <a:lnSpc>
              <a:spcPct val="90000"/>
            </a:lnSpc>
            <a:spcBef>
              <a:spcPct val="0"/>
            </a:spcBef>
            <a:spcAft>
              <a:spcPct val="35000"/>
            </a:spcAft>
          </a:pPr>
          <a:endParaRPr lang="de-DE" sz="600" kern="1200"/>
        </a:p>
      </dsp:txBody>
      <dsp:txXfrm>
        <a:off x="4308155" y="2255793"/>
        <a:ext cx="210003" cy="140002"/>
      </dsp:txXfrm>
    </dsp:sp>
    <dsp:sp modelId="{529E7009-E08C-40E3-A6F9-693E9B4E0B53}">
      <dsp:nvSpPr>
        <dsp:cNvPr id="0" name=""/>
        <dsp:cNvSpPr/>
      </dsp:nvSpPr>
      <dsp:spPr>
        <a:xfrm>
          <a:off x="3674142" y="3270769"/>
          <a:ext cx="447911" cy="447911"/>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063A5141-F5FA-4A9B-BE84-F3101305C980}">
      <dsp:nvSpPr>
        <dsp:cNvPr id="0" name=""/>
        <dsp:cNvSpPr/>
      </dsp:nvSpPr>
      <dsp:spPr>
        <a:xfrm>
          <a:off x="4010828" y="2807494"/>
          <a:ext cx="210003" cy="140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266700">
            <a:lnSpc>
              <a:spcPct val="90000"/>
            </a:lnSpc>
            <a:spcBef>
              <a:spcPct val="0"/>
            </a:spcBef>
            <a:spcAft>
              <a:spcPct val="35000"/>
            </a:spcAft>
          </a:pPr>
          <a:endParaRPr lang="de-DE" sz="600" kern="1200"/>
        </a:p>
      </dsp:txBody>
      <dsp:txXfrm>
        <a:off x="4010828" y="2807494"/>
        <a:ext cx="210003" cy="140002"/>
      </dsp:txXfrm>
    </dsp:sp>
    <dsp:sp modelId="{1824F453-E268-4FD7-9CCA-AE6A6CF45F6F}">
      <dsp:nvSpPr>
        <dsp:cNvPr id="0" name=""/>
        <dsp:cNvSpPr/>
      </dsp:nvSpPr>
      <dsp:spPr>
        <a:xfrm>
          <a:off x="4303660" y="3270769"/>
          <a:ext cx="447199" cy="447199"/>
        </a:xfrm>
        <a:prstGeom prst="ellipse">
          <a:avLst/>
        </a:prstGeom>
        <a:solidFill>
          <a:schemeClr val="accent2">
            <a:lumMod val="40000"/>
            <a:lumOff val="60000"/>
          </a:schemeClr>
        </a:solidFill>
        <a:ln w="25400" cap="flat" cmpd="sng" algn="ctr">
          <a:solidFill>
            <a:schemeClr val="lt1">
              <a:hueOff val="0"/>
              <a:satOff val="0"/>
              <a:lumOff val="0"/>
            </a:schemeClr>
          </a:solidFill>
          <a:prstDash val="solid"/>
        </a:ln>
        <a:effectLst/>
        <a:scene3d>
          <a:camera prst="orthographicFront"/>
          <a:lightRig rig="threePt" dir="t"/>
        </a:scene3d>
        <a:sp3d>
          <a:bevelT w="152400"/>
        </a:sp3d>
      </dsp:spPr>
      <dsp:style>
        <a:lnRef idx="2">
          <a:scrgbClr r="0" g="0" b="0"/>
        </a:lnRef>
        <a:fillRef idx="1">
          <a:scrgbClr r="0" g="0" b="0"/>
        </a:fillRef>
        <a:effectRef idx="0">
          <a:scrgbClr r="0" g="0" b="0"/>
        </a:effectRef>
        <a:fontRef idx="minor">
          <a:schemeClr val="lt1"/>
        </a:fontRef>
      </dsp:style>
    </dsp:sp>
    <dsp:sp modelId="{05F64B4C-8DBF-4C4D-BE78-D8BBE564CC97}">
      <dsp:nvSpPr>
        <dsp:cNvPr id="0" name=""/>
        <dsp:cNvSpPr/>
      </dsp:nvSpPr>
      <dsp:spPr>
        <a:xfrm>
          <a:off x="4549433" y="2807139"/>
          <a:ext cx="210003" cy="140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266700">
            <a:lnSpc>
              <a:spcPct val="90000"/>
            </a:lnSpc>
            <a:spcBef>
              <a:spcPct val="0"/>
            </a:spcBef>
            <a:spcAft>
              <a:spcPct val="35000"/>
            </a:spcAft>
          </a:pPr>
          <a:endParaRPr lang="de-DE" sz="600" kern="1200"/>
        </a:p>
      </dsp:txBody>
      <dsp:txXfrm>
        <a:off x="4549433" y="2807139"/>
        <a:ext cx="210003" cy="140002"/>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F75BF70C-8CC1-4C1E-9E04-CE36A658804E}" type="datetimeFigureOut">
              <a:rPr lang="de-DE" smtClean="0"/>
              <a:t>25.11.2015</a:t>
            </a:fld>
            <a:endParaRPr lang="de-DE"/>
          </a:p>
        </p:txBody>
      </p:sp>
      <p:sp>
        <p:nvSpPr>
          <p:cNvPr id="4" name="Folienbildplatzhalt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de-DE" dirty="0" smtClean="0"/>
              <a:t>4.Themen und Bereiche von Schülerpartizipation in der Sekundarstufe I </a:t>
            </a:r>
          </a:p>
          <a:p>
            <a:pPr lvl="0"/>
            <a:r>
              <a:rPr lang="de-DE" dirty="0" smtClean="0"/>
              <a:t>Grundsätzlich:. In der Sek.I gibt es die strukturelle Herausforderung der Organisation in Fachschaften, SuS sind am Tag mit vielen verschiedenen Personen zusammen. Jede Person vertritt eine eigene päd. Überzeugungen und Haltung, handelt womöglich unterschiedliche Regeln und Umgangsformen mit den Schülern aus.</a:t>
            </a:r>
          </a:p>
          <a:p>
            <a:pPr lvl="0"/>
            <a:r>
              <a:rPr lang="de-DE" dirty="0" smtClean="0"/>
              <a:t>Das kann für die Umsetzung einer flächendeckenden/weitreichenden Schülerpartizipation (z.B. in Gremien oder im Unterricht) eine Herausforderung darstellen. </a:t>
            </a:r>
          </a:p>
          <a:p>
            <a:pPr lvl="0"/>
            <a:r>
              <a:rPr lang="de-DE" dirty="0" smtClean="0"/>
              <a:t>Primarbereich: Klassenlehrerprinzip: viel Zeit mit einer Bezugsperson, was aber nicht heißt, dass es im Primarbereich einfacher ist: Hier gibt es dagegen die Herausforderung der additiven Ganztagsorganisation, die oft noch zwei voneinander getrennte Systeme in einer Institution mit sich bringt. </a:t>
            </a:r>
          </a:p>
          <a:p>
            <a:pPr lvl="0"/>
            <a:r>
              <a:rPr lang="de-DE" dirty="0" smtClean="0"/>
              <a:t>Wie viel Partizipation man zulässt und für wichtig erachtet, bleibt natürlich jeder Lehr- oder pädagogischen Fachkraft selbst überlassen. Im Hinterkopf behalten werden sollten die positiven Effekte, die eine Beteiligung der Schülerinnen und Schüler erwiesenermaßen mit sich bringt. </a:t>
            </a:r>
          </a:p>
          <a:p>
            <a:pPr lvl="0"/>
            <a:r>
              <a:rPr lang="de-DE" dirty="0" smtClean="0"/>
              <a:t>Hier sollen nun ein paar Anregungen gegeben werden, an welchen Stellen im Schultag einer Ganztagsschule im Sek. I Bereich die Beteiligung von Schülerinnen und Schülern grundsätzlich möglich/denkbar sein kann und welche Bestandteile des Schultags mitgedacht werden können, wenn man Schüler stärker beteiligen möchte.</a:t>
            </a:r>
          </a:p>
          <a:p>
            <a:pPr lvl="0"/>
            <a:endParaRPr lang="de-DE" dirty="0"/>
          </a:p>
        </p:txBody>
      </p:sp>
      <p:sp>
        <p:nvSpPr>
          <p:cNvPr id="6" name="Fußzeilenplatzhalt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12AF6197-F092-4B63-A645-A37E5A11DC8A}" type="slidenum">
              <a:rPr lang="de-DE" smtClean="0"/>
              <a:t>‹Nr.›</a:t>
            </a:fld>
            <a:endParaRPr lang="de-DE"/>
          </a:p>
        </p:txBody>
      </p:sp>
    </p:spTree>
    <p:extLst>
      <p:ext uri="{BB962C8B-B14F-4D97-AF65-F5344CB8AC3E}">
        <p14:creationId xmlns:p14="http://schemas.microsoft.com/office/powerpoint/2010/main" val="3296310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2AF6197-F092-4B63-A645-A37E5A11DC8A}" type="slidenum">
              <a:rPr lang="de-DE" smtClean="0"/>
              <a:t>1</a:t>
            </a:fld>
            <a:endParaRPr lang="de-DE"/>
          </a:p>
        </p:txBody>
      </p:sp>
    </p:spTree>
    <p:extLst>
      <p:ext uri="{BB962C8B-B14F-4D97-AF65-F5344CB8AC3E}">
        <p14:creationId xmlns:p14="http://schemas.microsoft.com/office/powerpoint/2010/main" val="2520290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EF7BB18-B2CB-48C3-BE71-F38281506158}" type="slidenum">
              <a:rPr lang="de-DE" smtClean="0"/>
              <a:t>2</a:t>
            </a:fld>
            <a:endParaRPr lang="de-DE"/>
          </a:p>
        </p:txBody>
      </p:sp>
    </p:spTree>
    <p:extLst>
      <p:ext uri="{BB962C8B-B14F-4D97-AF65-F5344CB8AC3E}">
        <p14:creationId xmlns:p14="http://schemas.microsoft.com/office/powerpoint/2010/main" val="447324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2AF6197-F092-4B63-A645-A37E5A11DC8A}" type="slidenum">
              <a:rPr lang="de-DE" smtClean="0"/>
              <a:t>3</a:t>
            </a:fld>
            <a:endParaRPr lang="de-DE"/>
          </a:p>
        </p:txBody>
      </p:sp>
    </p:spTree>
    <p:extLst>
      <p:ext uri="{BB962C8B-B14F-4D97-AF65-F5344CB8AC3E}">
        <p14:creationId xmlns:p14="http://schemas.microsoft.com/office/powerpoint/2010/main" val="3022413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2AF6197-F092-4B63-A645-A37E5A11DC8A}" type="slidenum">
              <a:rPr lang="de-DE" smtClean="0">
                <a:solidFill>
                  <a:prstClr val="black"/>
                </a:solidFill>
              </a:rPr>
              <a:pPr/>
              <a:t>7</a:t>
            </a:fld>
            <a:endParaRPr lang="de-DE">
              <a:solidFill>
                <a:prstClr val="black"/>
              </a:solidFill>
            </a:endParaRPr>
          </a:p>
        </p:txBody>
      </p:sp>
    </p:spTree>
    <p:extLst>
      <p:ext uri="{BB962C8B-B14F-4D97-AF65-F5344CB8AC3E}">
        <p14:creationId xmlns:p14="http://schemas.microsoft.com/office/powerpoint/2010/main" val="3723587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1965EF3-15C7-48D1-A7AD-2886EE72B642}"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27810190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lvl5pPr>
              <a:defRPr>
                <a:latin typeface="Calibri" panose="020F0502020204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3F7015-F68A-41DE-8EC7-9D92DA02009E}"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1518640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lvl5pPr>
              <a:defRPr>
                <a:latin typeface="Calibri" panose="020F0502020204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2ECF6D8-DF2B-4923-9DAC-0BD88B36F6C4}"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65288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1835150" y="400050"/>
            <a:ext cx="6851650" cy="436563"/>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125538"/>
            <a:ext cx="8229600" cy="5000625"/>
          </a:xfrm>
        </p:spPr>
        <p:txBody>
          <a:bodyPr/>
          <a:lstStyle/>
          <a:p>
            <a:pPr lvl="0"/>
            <a:r>
              <a:rPr lang="de-DE" noProof="0" smtClean="0"/>
              <a:t>Tabelle durch Klicken auf Symbol hinzufügen</a:t>
            </a:r>
            <a:endParaRPr lang="de-DE" noProof="0"/>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9A1FDA0-B611-40CB-996F-A4B6E258C5C6}"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41836207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80920" cy="436563"/>
          </a:xfrm>
        </p:spPr>
        <p:txBody>
          <a:bodyPr/>
          <a:lstStyle>
            <a:lvl1pPr algn="ctr">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5pPr>
              <a:defRPr>
                <a:latin typeface="Calibri" panose="020F0502020204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E97EA4-D8CA-4E70-A346-606DC0E7631D}"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34513724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DE26C7-071D-4FB3-B532-4957B3369040}"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2849425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1BA65D1-1050-4E48-A4E6-16E6E88B47E9}"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37753441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7719064-6E1D-437A-9E0D-1DAD80C6BDEA}"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11820665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B62F20E-F55D-48E6-A505-981FB2813902}"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29874472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1592F57-C554-4E1E-B442-92CFA5007C3E}"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2478133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F8440A5-0CFB-46FF-B448-A3DD6885F0B8}"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1913985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de-DE">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61BC47-B297-4797-A65E-297A0D7862A2}" type="slidenum">
              <a:rPr lang="de-DE" altLang="de-DE">
                <a:solidFill>
                  <a:srgbClr val="000000"/>
                </a:solidFill>
              </a:rPr>
              <a:pPr>
                <a:defRPr/>
              </a:pPr>
              <a:t>‹Nr.›</a:t>
            </a:fld>
            <a:endParaRPr lang="de-DE" altLang="de-DE">
              <a:solidFill>
                <a:srgbClr val="000000"/>
              </a:solidFill>
            </a:endParaRPr>
          </a:p>
        </p:txBody>
      </p:sp>
    </p:spTree>
    <p:extLst>
      <p:ext uri="{BB962C8B-B14F-4D97-AF65-F5344CB8AC3E}">
        <p14:creationId xmlns:p14="http://schemas.microsoft.com/office/powerpoint/2010/main" val="264628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536" y="400050"/>
            <a:ext cx="8291264"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457200" y="1125538"/>
            <a:ext cx="82296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dirty="0" smtClean="0"/>
              <a:t>Textmasterformate durch Klicken bearbeiten</a:t>
            </a:r>
          </a:p>
          <a:p>
            <a:pPr lvl="1"/>
            <a:r>
              <a:rPr lang="de-DE" altLang="de-DE" dirty="0" smtClean="0"/>
              <a:t>Zweite Ebene</a:t>
            </a:r>
          </a:p>
          <a:p>
            <a:pPr lvl="2"/>
            <a:r>
              <a:rPr lang="de-DE" altLang="de-DE" dirty="0" smtClean="0"/>
              <a:t>Dritte Ebene</a:t>
            </a:r>
          </a:p>
          <a:p>
            <a:pPr lvl="3"/>
            <a:endParaRPr lang="de-DE" altLang="de-DE"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ea typeface="+mn-ea"/>
                <a:cs typeface="+mn-cs"/>
              </a:defRPr>
            </a:lvl1pPr>
          </a:lstStyle>
          <a:p>
            <a:pPr fontAlgn="base">
              <a:spcBef>
                <a:spcPct val="0"/>
              </a:spcBef>
              <a:spcAft>
                <a:spcPct val="0"/>
              </a:spcAft>
              <a:defRPr/>
            </a:pPr>
            <a:endParaRPr lang="de-DE"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ea typeface="+mn-ea"/>
                <a:cs typeface="+mn-cs"/>
              </a:defRPr>
            </a:lvl1pPr>
          </a:lstStyle>
          <a:p>
            <a:pPr fontAlgn="base">
              <a:spcBef>
                <a:spcPct val="0"/>
              </a:spcBef>
              <a:spcAft>
                <a:spcPct val="0"/>
              </a:spcAft>
              <a:defRPr/>
            </a:pPr>
            <a:endParaRPr lang="de-DE"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defRPr>
            </a:lvl1pPr>
          </a:lstStyle>
          <a:p>
            <a:pPr fontAlgn="base">
              <a:spcBef>
                <a:spcPct val="0"/>
              </a:spcBef>
              <a:spcAft>
                <a:spcPct val="0"/>
              </a:spcAft>
              <a:defRPr/>
            </a:pPr>
            <a:fld id="{DAFCEA19-6C16-4EB2-87C7-63307B597292}" type="slidenum">
              <a:rPr lang="de-DE" altLang="de-DE" smtClean="0">
                <a:solidFill>
                  <a:srgbClr val="000000"/>
                </a:solidFill>
                <a:ea typeface="MS PGothic" pitchFamily="34" charset="-128"/>
              </a:rPr>
              <a:pPr fontAlgn="base">
                <a:spcBef>
                  <a:spcPct val="0"/>
                </a:spcBef>
                <a:spcAft>
                  <a:spcPct val="0"/>
                </a:spcAft>
                <a:defRPr/>
              </a:pPr>
              <a:t>‹Nr.›</a:t>
            </a:fld>
            <a:endParaRPr lang="de-DE" altLang="de-DE" dirty="0">
              <a:solidFill>
                <a:srgbClr val="000000"/>
              </a:solidFill>
              <a:ea typeface="MS PGothic" pitchFamily="34" charset="-128"/>
            </a:endParaRPr>
          </a:p>
        </p:txBody>
      </p:sp>
      <p:pic>
        <p:nvPicPr>
          <p:cNvPr id="1031"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095875"/>
            <a:ext cx="914400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Bild 1" descr="SAG-NRW_Logo-Web.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323528" y="5805488"/>
            <a:ext cx="3168352" cy="93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9440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1" fontAlgn="base" hangingPunct="1">
        <a:spcBef>
          <a:spcPct val="0"/>
        </a:spcBef>
        <a:spcAft>
          <a:spcPct val="0"/>
        </a:spcAft>
        <a:defRPr sz="2400" b="1">
          <a:solidFill>
            <a:schemeClr val="tx2"/>
          </a:solidFill>
          <a:latin typeface="Tahoma" pitchFamily="34" charset="0"/>
          <a:ea typeface="MS PGothic" pitchFamily="34" charset="-128"/>
          <a:cs typeface="MS PGothic" charset="0"/>
        </a:defRPr>
      </a:lvl1pPr>
      <a:lvl2pPr algn="ctr" rtl="0" eaLnBrk="1" fontAlgn="base" hangingPunct="1">
        <a:spcBef>
          <a:spcPct val="0"/>
        </a:spcBef>
        <a:spcAft>
          <a:spcPct val="0"/>
        </a:spcAft>
        <a:defRPr sz="2400" b="1">
          <a:solidFill>
            <a:schemeClr val="tx2"/>
          </a:solidFill>
          <a:latin typeface="Tahoma" pitchFamily="34" charset="0"/>
          <a:ea typeface="MS PGothic" pitchFamily="34" charset="-128"/>
          <a:cs typeface="MS PGothic" charset="0"/>
        </a:defRPr>
      </a:lvl2pPr>
      <a:lvl3pPr algn="ctr" rtl="0" eaLnBrk="1" fontAlgn="base" hangingPunct="1">
        <a:spcBef>
          <a:spcPct val="0"/>
        </a:spcBef>
        <a:spcAft>
          <a:spcPct val="0"/>
        </a:spcAft>
        <a:defRPr sz="2400" b="1">
          <a:solidFill>
            <a:schemeClr val="tx2"/>
          </a:solidFill>
          <a:latin typeface="Tahoma" pitchFamily="34" charset="0"/>
          <a:ea typeface="MS PGothic" pitchFamily="34" charset="-128"/>
          <a:cs typeface="MS PGothic" charset="0"/>
        </a:defRPr>
      </a:lvl3pPr>
      <a:lvl4pPr algn="ctr" rtl="0" eaLnBrk="1" fontAlgn="base" hangingPunct="1">
        <a:spcBef>
          <a:spcPct val="0"/>
        </a:spcBef>
        <a:spcAft>
          <a:spcPct val="0"/>
        </a:spcAft>
        <a:defRPr sz="2400" b="1">
          <a:solidFill>
            <a:schemeClr val="tx2"/>
          </a:solidFill>
          <a:latin typeface="Tahoma" pitchFamily="34" charset="0"/>
          <a:ea typeface="MS PGothic" pitchFamily="34" charset="-128"/>
          <a:cs typeface="MS PGothic" charset="0"/>
        </a:defRPr>
      </a:lvl4pPr>
      <a:lvl5pPr algn="ctr" rtl="0" eaLnBrk="1" fontAlgn="base" hangingPunct="1">
        <a:spcBef>
          <a:spcPct val="0"/>
        </a:spcBef>
        <a:spcAft>
          <a:spcPct val="0"/>
        </a:spcAft>
        <a:defRPr sz="2400" b="1">
          <a:solidFill>
            <a:schemeClr val="tx2"/>
          </a:solidFill>
          <a:latin typeface="Tahoma" pitchFamily="34" charset="0"/>
          <a:ea typeface="MS PGothic" pitchFamily="34" charset="-128"/>
          <a:cs typeface="MS PGothic"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Tahoma" pitchFamily="34" charset="0"/>
          <a:ea typeface="MS PGothic" pitchFamily="34" charset="-128"/>
          <a:cs typeface="MS PGothic" charset="0"/>
        </a:defRPr>
      </a:lvl1pPr>
      <a:lvl2pPr marL="742950" indent="-285750" algn="l" rtl="0" eaLnBrk="1" fontAlgn="base" hangingPunct="1">
        <a:spcBef>
          <a:spcPct val="20000"/>
        </a:spcBef>
        <a:spcAft>
          <a:spcPct val="0"/>
        </a:spcAft>
        <a:buChar char="–"/>
        <a:defRPr sz="1600">
          <a:solidFill>
            <a:schemeClr val="tx1"/>
          </a:solidFill>
          <a:latin typeface="Calibri" panose="020F0502020204030204" pitchFamily="34" charset="0"/>
          <a:ea typeface="MS PGothic" pitchFamily="34" charset="-128"/>
          <a:cs typeface="MS PGothic" charset="0"/>
        </a:defRPr>
      </a:lvl2pPr>
      <a:lvl3pPr marL="1143000" indent="-228600" algn="l" rtl="0" eaLnBrk="1" fontAlgn="base" hangingPunct="1">
        <a:spcBef>
          <a:spcPct val="20000"/>
        </a:spcBef>
        <a:spcAft>
          <a:spcPct val="0"/>
        </a:spcAft>
        <a:buChar char="•"/>
        <a:defRPr sz="1400">
          <a:solidFill>
            <a:schemeClr val="tx1"/>
          </a:solidFill>
          <a:latin typeface="Calibri" panose="020F0502020204030204" pitchFamily="34" charset="0"/>
          <a:ea typeface="MS PGothic" pitchFamily="34" charset="-128"/>
          <a:cs typeface="MS PGothic" charset="0"/>
        </a:defRPr>
      </a:lvl3pPr>
      <a:lvl4pPr marL="1600200" indent="-228600" algn="l" rtl="0" eaLnBrk="1" fontAlgn="base" hangingPunct="1">
        <a:spcBef>
          <a:spcPct val="20000"/>
        </a:spcBef>
        <a:spcAft>
          <a:spcPct val="0"/>
        </a:spcAft>
        <a:defRPr sz="2000">
          <a:solidFill>
            <a:schemeClr val="tx1"/>
          </a:solidFill>
          <a:latin typeface="Calibri" panose="020F0502020204030204" pitchFamily="34" charset="0"/>
          <a:ea typeface="MS PGothic" pitchFamily="34" charset="-128"/>
          <a:cs typeface="MS PGothic" charset="0"/>
        </a:defRPr>
      </a:lvl4pPr>
      <a:lvl5pPr marL="2057400" indent="-228600" algn="l" rtl="0" eaLnBrk="1" fontAlgn="base" hangingPunct="1">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ganztag-nrw.de/qualitaetszirkel" TargetMode="Externa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412776"/>
            <a:ext cx="7772400" cy="1470025"/>
          </a:xfrm>
        </p:spPr>
        <p:txBody>
          <a:bodyPr/>
          <a:lstStyle/>
          <a:p>
            <a:r>
              <a:rPr lang="de-DE" sz="3600" dirty="0" smtClean="0">
                <a:solidFill>
                  <a:schemeClr val="accent1">
                    <a:lumMod val="50000"/>
                  </a:schemeClr>
                </a:solidFill>
                <a:latin typeface="Calibri" panose="020F0502020204030204" pitchFamily="34" charset="0"/>
                <a:cs typeface="Calibri" panose="020F0502020204030204" pitchFamily="34" charset="0"/>
              </a:rPr>
              <a:t>Kommunale Qualitätszirkel </a:t>
            </a:r>
            <a:r>
              <a:rPr lang="de-DE" sz="3600" dirty="0">
                <a:solidFill>
                  <a:schemeClr val="accent1">
                    <a:lumMod val="50000"/>
                  </a:schemeClr>
                </a:solidFill>
                <a:latin typeface="Calibri" panose="020F0502020204030204" pitchFamily="34" charset="0"/>
                <a:cs typeface="Calibri" panose="020F0502020204030204" pitchFamily="34" charset="0"/>
              </a:rPr>
              <a:t>für (offene) </a:t>
            </a:r>
            <a:r>
              <a:rPr lang="de-DE" sz="3600" dirty="0" smtClean="0">
                <a:solidFill>
                  <a:schemeClr val="accent1">
                    <a:lumMod val="50000"/>
                  </a:schemeClr>
                </a:solidFill>
                <a:latin typeface="Calibri" panose="020F0502020204030204" pitchFamily="34" charset="0"/>
                <a:cs typeface="Calibri" panose="020F0502020204030204" pitchFamily="34" charset="0"/>
              </a:rPr>
              <a:t>Ganztagsschulen</a:t>
            </a:r>
            <a:r>
              <a:rPr lang="de-DE" sz="3600" dirty="0">
                <a:solidFill>
                  <a:schemeClr val="accent1">
                    <a:lumMod val="50000"/>
                  </a:schemeClr>
                </a:solidFill>
                <a:latin typeface="Calibri" panose="020F0502020204030204" pitchFamily="34" charset="0"/>
                <a:cs typeface="Calibri" panose="020F0502020204030204" pitchFamily="34" charset="0"/>
              </a:rPr>
              <a:t> </a:t>
            </a:r>
            <a:r>
              <a:rPr lang="de-DE" sz="3600" dirty="0" smtClean="0">
                <a:solidFill>
                  <a:schemeClr val="accent1">
                    <a:lumMod val="50000"/>
                  </a:schemeClr>
                </a:solidFill>
                <a:latin typeface="Calibri" panose="020F0502020204030204" pitchFamily="34" charset="0"/>
                <a:cs typeface="Calibri" panose="020F0502020204030204" pitchFamily="34" charset="0"/>
              </a:rPr>
              <a:t>in Nordrhein-Westfalen </a:t>
            </a:r>
            <a:endParaRPr lang="de-DE" sz="3600" dirty="0">
              <a:solidFill>
                <a:schemeClr val="accent1">
                  <a:lumMod val="50000"/>
                </a:schemeClr>
              </a:solidFill>
              <a:latin typeface="Calibri" panose="020F0502020204030204" pitchFamily="34" charset="0"/>
              <a:cs typeface="Calibri" panose="020F0502020204030204" pitchFamily="34" charset="0"/>
            </a:endParaRPr>
          </a:p>
        </p:txBody>
      </p:sp>
      <p:sp>
        <p:nvSpPr>
          <p:cNvPr id="3" name="Untertitel 2"/>
          <p:cNvSpPr>
            <a:spLocks noGrp="1"/>
          </p:cNvSpPr>
          <p:nvPr>
            <p:ph type="subTitle" idx="1"/>
          </p:nvPr>
        </p:nvSpPr>
        <p:spPr>
          <a:xfrm>
            <a:off x="2847760" y="3861060"/>
            <a:ext cx="3448480" cy="1512210"/>
          </a:xfrm>
        </p:spPr>
        <p:txBody>
          <a:bodyPr/>
          <a:lstStyle/>
          <a:p>
            <a:pPr>
              <a:spcBef>
                <a:spcPts val="432"/>
              </a:spcBef>
            </a:pPr>
            <a:r>
              <a:rPr lang="de-DE" sz="1600" dirty="0" smtClean="0">
                <a:solidFill>
                  <a:schemeClr val="accent4"/>
                </a:solidFill>
                <a:latin typeface="Calibri" panose="020F0502020204030204" pitchFamily="34" charset="0"/>
              </a:rPr>
              <a:t>Serviceagentur „Ganztägig lernen“ Nordrhein-Westfalen</a:t>
            </a:r>
          </a:p>
          <a:p>
            <a:pPr>
              <a:spcBef>
                <a:spcPts val="432"/>
              </a:spcBef>
            </a:pPr>
            <a:r>
              <a:rPr lang="de-DE" sz="1600" dirty="0" smtClean="0">
                <a:solidFill>
                  <a:schemeClr val="accent4"/>
                </a:solidFill>
                <a:latin typeface="Calibri" panose="020F0502020204030204" pitchFamily="34" charset="0"/>
              </a:rPr>
              <a:t>Institut für soziale Arbeit e.V. </a:t>
            </a:r>
          </a:p>
          <a:p>
            <a:endParaRPr lang="de-DE" dirty="0" smtClean="0"/>
          </a:p>
          <a:p>
            <a:endParaRPr lang="de-DE" dirty="0"/>
          </a:p>
        </p:txBody>
      </p:sp>
    </p:spTree>
    <p:extLst>
      <p:ext uri="{BB962C8B-B14F-4D97-AF65-F5344CB8AC3E}">
        <p14:creationId xmlns:p14="http://schemas.microsoft.com/office/powerpoint/2010/main" val="416572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86973" y="4365131"/>
            <a:ext cx="3213483" cy="2138974"/>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
        <p:nvSpPr>
          <p:cNvPr id="2" name="Titel 1"/>
          <p:cNvSpPr>
            <a:spLocks noGrp="1"/>
          </p:cNvSpPr>
          <p:nvPr>
            <p:ph type="title"/>
          </p:nvPr>
        </p:nvSpPr>
        <p:spPr/>
        <p:txBody>
          <a:bodyPr/>
          <a:lstStyle/>
          <a:p>
            <a:r>
              <a:rPr lang="de-DE" dirty="0" err="1" smtClean="0">
                <a:solidFill>
                  <a:schemeClr val="accent1">
                    <a:lumMod val="50000"/>
                  </a:schemeClr>
                </a:solidFill>
                <a:latin typeface="Calibri" panose="020F0502020204030204" pitchFamily="34" charset="0"/>
              </a:rPr>
              <a:t>Gelingensbedingungen</a:t>
            </a:r>
            <a:r>
              <a:rPr lang="de-DE" dirty="0" smtClean="0">
                <a:solidFill>
                  <a:schemeClr val="accent1">
                    <a:lumMod val="50000"/>
                  </a:schemeClr>
                </a:solidFill>
                <a:latin typeface="Calibri" panose="020F0502020204030204" pitchFamily="34" charset="0"/>
              </a:rPr>
              <a:t> für Qualitätszirkelarbeit</a:t>
            </a:r>
            <a:br>
              <a:rPr lang="de-DE" dirty="0" smtClean="0">
                <a:solidFill>
                  <a:schemeClr val="accent1">
                    <a:lumMod val="50000"/>
                  </a:schemeClr>
                </a:solidFill>
                <a:latin typeface="Calibri" panose="020F0502020204030204" pitchFamily="34" charset="0"/>
              </a:rPr>
            </a:br>
            <a:r>
              <a:rPr lang="de-DE" sz="2000" dirty="0" smtClean="0">
                <a:solidFill>
                  <a:schemeClr val="accent1">
                    <a:lumMod val="50000"/>
                  </a:schemeClr>
                </a:solidFill>
                <a:latin typeface="Calibri" panose="020F0502020204030204" pitchFamily="34" charset="0"/>
              </a:rPr>
              <a:t> </a:t>
            </a:r>
            <a:r>
              <a:rPr lang="de-DE" sz="2000" b="0" dirty="0" smtClean="0">
                <a:solidFill>
                  <a:schemeClr val="accent1">
                    <a:lumMod val="50000"/>
                  </a:schemeClr>
                </a:solidFill>
                <a:latin typeface="Calibri" panose="020F0502020204030204" pitchFamily="34" charset="0"/>
              </a:rPr>
              <a:t>– Auswahl</a:t>
            </a:r>
            <a:r>
              <a:rPr lang="de-DE" sz="2000" b="0" dirty="0">
                <a:solidFill>
                  <a:schemeClr val="accent1">
                    <a:lumMod val="50000"/>
                  </a:schemeClr>
                </a:solidFill>
                <a:latin typeface="Calibri" panose="020F0502020204030204" pitchFamily="34" charset="0"/>
              </a:rPr>
              <a:t> </a:t>
            </a:r>
            <a:r>
              <a:rPr lang="de-DE" sz="2000" b="0" dirty="0" smtClean="0">
                <a:solidFill>
                  <a:schemeClr val="accent1">
                    <a:lumMod val="50000"/>
                  </a:schemeClr>
                </a:solidFill>
                <a:latin typeface="Calibri" panose="020F0502020204030204" pitchFamily="34" charset="0"/>
              </a:rPr>
              <a:t>– </a:t>
            </a:r>
            <a:endParaRPr lang="de-DE" sz="2000" b="0" dirty="0">
              <a:solidFill>
                <a:schemeClr val="accent1">
                  <a:lumMod val="50000"/>
                </a:schemeClr>
              </a:solidFill>
              <a:latin typeface="Calibri" panose="020F0502020204030204" pitchFamily="34" charset="0"/>
            </a:endParaRPr>
          </a:p>
        </p:txBody>
      </p:sp>
      <p:sp>
        <p:nvSpPr>
          <p:cNvPr id="3" name="Inhaltsplatzhalter 2"/>
          <p:cNvSpPr>
            <a:spLocks noGrp="1"/>
          </p:cNvSpPr>
          <p:nvPr>
            <p:ph idx="1"/>
          </p:nvPr>
        </p:nvSpPr>
        <p:spPr>
          <a:xfrm>
            <a:off x="457200" y="1052670"/>
            <a:ext cx="8229600" cy="4633981"/>
          </a:xfrm>
        </p:spPr>
        <p:txBody>
          <a:bodyPr/>
          <a:lstStyle/>
          <a:p>
            <a:pPr marL="0" indent="0">
              <a:lnSpc>
                <a:spcPct val="114000"/>
              </a:lnSpc>
              <a:buNone/>
            </a:pPr>
            <a:endParaRPr lang="de-DE" sz="1600" dirty="0">
              <a:latin typeface="Calibri" panose="020F0502020204030204" pitchFamily="34" charset="0"/>
            </a:endParaRPr>
          </a:p>
          <a:p>
            <a:pPr>
              <a:lnSpc>
                <a:spcPct val="114000"/>
              </a:lnSpc>
            </a:pPr>
            <a:r>
              <a:rPr lang="de-DE" sz="1600" dirty="0" smtClean="0">
                <a:latin typeface="Calibri" panose="020F0502020204030204" pitchFamily="34" charset="0"/>
              </a:rPr>
              <a:t>Konkrete </a:t>
            </a:r>
            <a:r>
              <a:rPr lang="de-DE" sz="1600" dirty="0">
                <a:latin typeface="Calibri" panose="020F0502020204030204" pitchFamily="34" charset="0"/>
              </a:rPr>
              <a:t>Zielformulierungen und deren </a:t>
            </a:r>
            <a:r>
              <a:rPr lang="de-DE" sz="1600" dirty="0" smtClean="0">
                <a:latin typeface="Calibri" panose="020F0502020204030204" pitchFamily="34" charset="0"/>
              </a:rPr>
              <a:t>Überprüfung</a:t>
            </a:r>
          </a:p>
          <a:p>
            <a:pPr>
              <a:lnSpc>
                <a:spcPct val="114000"/>
              </a:lnSpc>
            </a:pPr>
            <a:r>
              <a:rPr lang="de-DE" sz="1600" dirty="0" smtClean="0">
                <a:latin typeface="Calibri" panose="020F0502020204030204" pitchFamily="34" charset="0"/>
              </a:rPr>
              <a:t>Einbezug </a:t>
            </a:r>
            <a:r>
              <a:rPr lang="de-DE" sz="1600" dirty="0">
                <a:latin typeface="Calibri" panose="020F0502020204030204" pitchFamily="34" charset="0"/>
              </a:rPr>
              <a:t>der Praktiker/innen vor </a:t>
            </a:r>
            <a:r>
              <a:rPr lang="de-DE" sz="1600" dirty="0" smtClean="0">
                <a:latin typeface="Calibri" panose="020F0502020204030204" pitchFamily="34" charset="0"/>
              </a:rPr>
              <a:t>Ort bei der Qualitätsentwicklung</a:t>
            </a:r>
          </a:p>
          <a:p>
            <a:pPr>
              <a:lnSpc>
                <a:spcPct val="114000"/>
              </a:lnSpc>
            </a:pPr>
            <a:r>
              <a:rPr lang="de-DE" sz="1600" dirty="0" smtClean="0">
                <a:latin typeface="Calibri" panose="020F0502020204030204" pitchFamily="34" charset="0"/>
              </a:rPr>
              <a:t>Begleitung </a:t>
            </a:r>
            <a:r>
              <a:rPr lang="de-DE" sz="1600" dirty="0">
                <a:latin typeface="Calibri" panose="020F0502020204030204" pitchFamily="34" charset="0"/>
              </a:rPr>
              <a:t>und Beratung durch die Serviceagentur „Ganztägig lernen“ Nordrhein-Westfalen</a:t>
            </a:r>
          </a:p>
          <a:p>
            <a:pPr lvl="1">
              <a:lnSpc>
                <a:spcPct val="114000"/>
              </a:lnSpc>
            </a:pPr>
            <a:r>
              <a:rPr lang="de-DE" sz="1300" dirty="0" smtClean="0"/>
              <a:t>regionale und landesweite Qualitätszirkeltreffen, Individuelle Beratung</a:t>
            </a:r>
          </a:p>
          <a:p>
            <a:pPr>
              <a:lnSpc>
                <a:spcPct val="114000"/>
              </a:lnSpc>
            </a:pPr>
            <a:r>
              <a:rPr lang="de-DE" sz="1600" dirty="0" smtClean="0">
                <a:latin typeface="Calibri" panose="020F0502020204030204" pitchFamily="34" charset="0"/>
              </a:rPr>
              <a:t>Kooperation Jugendhilfe – Schule</a:t>
            </a:r>
          </a:p>
          <a:p>
            <a:pPr lvl="1">
              <a:lnSpc>
                <a:spcPct val="114000"/>
              </a:lnSpc>
            </a:pPr>
            <a:r>
              <a:rPr lang="de-DE" sz="1300" dirty="0" smtClean="0"/>
              <a:t>Zusammensetzung </a:t>
            </a:r>
            <a:r>
              <a:rPr lang="de-DE" sz="1300" dirty="0"/>
              <a:t>der kommunalen Qualitätszirkel</a:t>
            </a:r>
          </a:p>
          <a:p>
            <a:pPr lvl="1">
              <a:lnSpc>
                <a:spcPct val="114000"/>
              </a:lnSpc>
            </a:pPr>
            <a:r>
              <a:rPr lang="de-DE" sz="1300" dirty="0"/>
              <a:t>„Tandem-Prinzip“ bei </a:t>
            </a:r>
            <a:r>
              <a:rPr lang="de-DE" sz="1300" dirty="0" smtClean="0"/>
              <a:t>Fachveranstaltungen (</a:t>
            </a:r>
            <a:r>
              <a:rPr lang="de-DE" sz="1300" dirty="0" err="1" smtClean="0"/>
              <a:t>ReferentInnen</a:t>
            </a:r>
            <a:r>
              <a:rPr lang="de-DE" sz="1300" dirty="0" smtClean="0"/>
              <a:t> und Teilnehmerkreis)</a:t>
            </a:r>
            <a:endParaRPr lang="de-DE" sz="1300" dirty="0"/>
          </a:p>
          <a:p>
            <a:pPr lvl="1">
              <a:lnSpc>
                <a:spcPct val="114000"/>
              </a:lnSpc>
            </a:pPr>
            <a:r>
              <a:rPr lang="de-DE" sz="1300" dirty="0" smtClean="0"/>
              <a:t>Selbstverständnis: (Offene</a:t>
            </a:r>
            <a:r>
              <a:rPr lang="de-DE" sz="1300" dirty="0"/>
              <a:t>) Ganztagsschule als Gesamtsystem in der Verantwortung von </a:t>
            </a:r>
            <a:r>
              <a:rPr lang="de-DE" sz="1300" dirty="0" err="1" smtClean="0"/>
              <a:t>Jugendhilfe+Schule</a:t>
            </a:r>
            <a:endParaRPr lang="de-DE" sz="1300" dirty="0"/>
          </a:p>
          <a:p>
            <a:pPr>
              <a:lnSpc>
                <a:spcPct val="114000"/>
              </a:lnSpc>
            </a:pPr>
            <a:r>
              <a:rPr lang="de-DE" sz="1600" dirty="0" smtClean="0">
                <a:latin typeface="Calibri" panose="020F0502020204030204" pitchFamily="34" charset="0"/>
              </a:rPr>
              <a:t>Informationsweitergabe </a:t>
            </a:r>
            <a:r>
              <a:rPr lang="de-DE" sz="1600" dirty="0">
                <a:latin typeface="Calibri" panose="020F0502020204030204" pitchFamily="34" charset="0"/>
              </a:rPr>
              <a:t>an politische Ausschüsse </a:t>
            </a:r>
            <a:r>
              <a:rPr lang="de-DE" sz="1600" dirty="0" smtClean="0">
                <a:latin typeface="Calibri" panose="020F0502020204030204" pitchFamily="34" charset="0"/>
              </a:rPr>
              <a:t>und </a:t>
            </a:r>
            <a:r>
              <a:rPr lang="de-DE" sz="1600" dirty="0" err="1" smtClean="0">
                <a:latin typeface="Calibri" panose="020F0502020204030204" pitchFamily="34" charset="0"/>
              </a:rPr>
              <a:t>LehrerInnen</a:t>
            </a:r>
            <a:r>
              <a:rPr lang="de-DE" sz="1600" dirty="0" smtClean="0">
                <a:latin typeface="Calibri" panose="020F0502020204030204" pitchFamily="34" charset="0"/>
              </a:rPr>
              <a:t>/ päd. Fachkräfte</a:t>
            </a:r>
          </a:p>
          <a:p>
            <a:pPr>
              <a:lnSpc>
                <a:spcPct val="114000"/>
              </a:lnSpc>
            </a:pPr>
            <a:r>
              <a:rPr lang="de-DE" sz="1600" dirty="0" smtClean="0">
                <a:latin typeface="Calibri" panose="020F0502020204030204" pitchFamily="34" charset="0"/>
              </a:rPr>
              <a:t>Einbeziehung (kommunaler) Experten bei speziellen Themen</a:t>
            </a:r>
          </a:p>
          <a:p>
            <a:pPr>
              <a:lnSpc>
                <a:spcPct val="114000"/>
              </a:lnSpc>
            </a:pPr>
            <a:r>
              <a:rPr lang="de-DE" sz="1600" dirty="0" smtClean="0">
                <a:latin typeface="Calibri" panose="020F0502020204030204" pitchFamily="34" charset="0"/>
              </a:rPr>
              <a:t>Einbindung </a:t>
            </a:r>
            <a:r>
              <a:rPr lang="de-DE" sz="1600" dirty="0">
                <a:latin typeface="Calibri" panose="020F0502020204030204" pitchFamily="34" charset="0"/>
              </a:rPr>
              <a:t>in regionale </a:t>
            </a:r>
            <a:r>
              <a:rPr lang="de-DE" sz="1600" dirty="0" smtClean="0">
                <a:latin typeface="Calibri" panose="020F0502020204030204" pitchFamily="34" charset="0"/>
              </a:rPr>
              <a:t>Bildungsnetzwerke</a:t>
            </a:r>
          </a:p>
          <a:p>
            <a:pPr>
              <a:lnSpc>
                <a:spcPct val="114000"/>
              </a:lnSpc>
            </a:pPr>
            <a:r>
              <a:rPr lang="de-DE" sz="1600" dirty="0" smtClean="0">
                <a:latin typeface="Calibri" panose="020F0502020204030204" pitchFamily="34" charset="0"/>
              </a:rPr>
              <a:t>Interkommunale Vernetzung und Kooperation</a:t>
            </a:r>
            <a:endParaRPr lang="de-DE" sz="1600" dirty="0">
              <a:latin typeface="Calibri" panose="020F0502020204030204" pitchFamily="34" charset="0"/>
            </a:endParaRPr>
          </a:p>
        </p:txBody>
      </p:sp>
    </p:spTree>
    <p:extLst>
      <p:ext uri="{BB962C8B-B14F-4D97-AF65-F5344CB8AC3E}">
        <p14:creationId xmlns:p14="http://schemas.microsoft.com/office/powerpoint/2010/main" val="190696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620610"/>
            <a:ext cx="8229600" cy="5505553"/>
          </a:xfrm>
        </p:spPr>
        <p:txBody>
          <a:bodyPr/>
          <a:lstStyle/>
          <a:p>
            <a:pPr marL="0" indent="0" algn="ctr">
              <a:buNone/>
            </a:pPr>
            <a:endParaRPr lang="de-DE" sz="3600" dirty="0" smtClean="0"/>
          </a:p>
          <a:p>
            <a:pPr marL="0" indent="0" algn="ctr">
              <a:buNone/>
            </a:pPr>
            <a:endParaRPr lang="de-DE" sz="3600" dirty="0"/>
          </a:p>
          <a:p>
            <a:pPr marL="0" indent="0" algn="ctr">
              <a:buNone/>
            </a:pPr>
            <a:r>
              <a:rPr lang="de-DE" sz="3600" dirty="0" smtClean="0">
                <a:solidFill>
                  <a:schemeClr val="accent1">
                    <a:lumMod val="50000"/>
                  </a:schemeClr>
                </a:solidFill>
                <a:latin typeface="Calibri" panose="020F0502020204030204" pitchFamily="34" charset="0"/>
              </a:rPr>
              <a:t>Vielen Dank für Ihre Aufmerksamkeit!</a:t>
            </a:r>
          </a:p>
          <a:p>
            <a:pPr marL="0" indent="0" algn="ctr">
              <a:buNone/>
            </a:pPr>
            <a:endParaRPr lang="de-DE" sz="3600" dirty="0">
              <a:latin typeface="Calibri" panose="020F0502020204030204" pitchFamily="34" charset="0"/>
            </a:endParaRPr>
          </a:p>
          <a:p>
            <a:pPr marL="0" indent="0" algn="ctr">
              <a:buNone/>
            </a:pPr>
            <a:r>
              <a:rPr lang="de-DE" dirty="0" smtClean="0">
                <a:latin typeface="Calibri" panose="020F0502020204030204" pitchFamily="34" charset="0"/>
              </a:rPr>
              <a:t>Serviceagentur „Ganztägig lernen“ NRW</a:t>
            </a:r>
          </a:p>
          <a:p>
            <a:pPr marL="0" indent="0" algn="ctr">
              <a:buNone/>
            </a:pPr>
            <a:r>
              <a:rPr lang="de-DE" dirty="0" smtClean="0">
                <a:latin typeface="Calibri" panose="020F0502020204030204" pitchFamily="34" charset="0"/>
              </a:rPr>
              <a:t>Institut für soziale Arbeit e.V.</a:t>
            </a:r>
          </a:p>
          <a:p>
            <a:pPr marL="0" indent="0" algn="ctr">
              <a:buNone/>
            </a:pPr>
            <a:r>
              <a:rPr lang="de-DE" dirty="0" smtClean="0">
                <a:latin typeface="Calibri" panose="020F0502020204030204" pitchFamily="34" charset="0"/>
              </a:rPr>
              <a:t>Friesenring 40</a:t>
            </a:r>
          </a:p>
          <a:p>
            <a:pPr marL="0" indent="0" algn="ctr">
              <a:buNone/>
            </a:pPr>
            <a:r>
              <a:rPr lang="de-DE" dirty="0" smtClean="0">
                <a:latin typeface="Calibri" panose="020F0502020204030204" pitchFamily="34" charset="0"/>
              </a:rPr>
              <a:t>48147 Münster</a:t>
            </a:r>
            <a:endParaRPr lang="de-DE" dirty="0">
              <a:latin typeface="Calibri" panose="020F0502020204030204" pitchFamily="34" charset="0"/>
            </a:endParaRPr>
          </a:p>
        </p:txBody>
      </p:sp>
    </p:spTree>
    <p:extLst>
      <p:ext uri="{BB962C8B-B14F-4D97-AF65-F5344CB8AC3E}">
        <p14:creationId xmlns:p14="http://schemas.microsoft.com/office/powerpoint/2010/main" val="3108086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1">
                    <a:lumMod val="50000"/>
                  </a:schemeClr>
                </a:solidFill>
                <a:latin typeface="Calibri" panose="020F0502020204030204" pitchFamily="34" charset="0"/>
              </a:rPr>
              <a:t>Weiterführende Links und Literatur</a:t>
            </a:r>
            <a:endParaRPr lang="de-DE" dirty="0">
              <a:solidFill>
                <a:schemeClr val="accent1">
                  <a:lumMod val="50000"/>
                </a:schemeClr>
              </a:solidFill>
              <a:latin typeface="Calibri" panose="020F0502020204030204" pitchFamily="34" charset="0"/>
            </a:endParaRPr>
          </a:p>
        </p:txBody>
      </p:sp>
      <p:sp>
        <p:nvSpPr>
          <p:cNvPr id="3" name="Inhaltsplatzhalter 2"/>
          <p:cNvSpPr>
            <a:spLocks noGrp="1"/>
          </p:cNvSpPr>
          <p:nvPr>
            <p:ph idx="1"/>
          </p:nvPr>
        </p:nvSpPr>
        <p:spPr/>
        <p:txBody>
          <a:bodyPr/>
          <a:lstStyle/>
          <a:p>
            <a:r>
              <a:rPr lang="de-DE" sz="1600" dirty="0" err="1">
                <a:latin typeface="Calibri" panose="020F0502020204030204" pitchFamily="34" charset="0"/>
              </a:rPr>
              <a:t>Haenisch</a:t>
            </a:r>
            <a:r>
              <a:rPr lang="de-DE" sz="1600" dirty="0">
                <a:latin typeface="Calibri" panose="020F0502020204030204" pitchFamily="34" charset="0"/>
              </a:rPr>
              <a:t>, H. (2008): Qualitätszirkel in der Erkundung. In der Reihe: Der </a:t>
            </a:r>
            <a:r>
              <a:rPr lang="de-DE" sz="1600" dirty="0" err="1">
                <a:latin typeface="Calibri" panose="020F0502020204030204" pitchFamily="34" charset="0"/>
              </a:rPr>
              <a:t>GanzTag</a:t>
            </a:r>
            <a:r>
              <a:rPr lang="de-DE" sz="1600" dirty="0">
                <a:latin typeface="Calibri" panose="020F0502020204030204" pitchFamily="34" charset="0"/>
              </a:rPr>
              <a:t> in NRW. Beiträge zur Qualitätssicherung, 3.Jg H6, Münster</a:t>
            </a:r>
            <a:r>
              <a:rPr lang="de-DE" sz="1600" dirty="0" smtClean="0">
                <a:latin typeface="Calibri" panose="020F0502020204030204" pitchFamily="34" charset="0"/>
              </a:rPr>
              <a:t>.</a:t>
            </a:r>
          </a:p>
          <a:p>
            <a:r>
              <a:rPr lang="de-DE" sz="1600" dirty="0" smtClean="0">
                <a:latin typeface="Calibri" panose="020F0502020204030204" pitchFamily="34" charset="0"/>
              </a:rPr>
              <a:t>Heinrich, D./</a:t>
            </a:r>
            <a:r>
              <a:rPr lang="de-DE" sz="1600" dirty="0" err="1" smtClean="0">
                <a:latin typeface="Calibri" panose="020F0502020204030204" pitchFamily="34" charset="0"/>
              </a:rPr>
              <a:t>Lepers</a:t>
            </a:r>
            <a:r>
              <a:rPr lang="de-DE" sz="1600" dirty="0" smtClean="0">
                <a:latin typeface="Calibri" panose="020F0502020204030204" pitchFamily="34" charset="0"/>
              </a:rPr>
              <a:t>, I. (2014): </a:t>
            </a:r>
            <a:r>
              <a:rPr lang="de-DE" sz="1600" dirty="0">
                <a:latin typeface="Calibri" panose="020F0502020204030204" pitchFamily="34" charset="0"/>
              </a:rPr>
              <a:t>Kommunale Qualitätszirkel zur Unterstützung der Ganztagsschulen in </a:t>
            </a:r>
            <a:r>
              <a:rPr lang="de-DE" sz="1600" dirty="0" smtClean="0">
                <a:latin typeface="Calibri" panose="020F0502020204030204" pitchFamily="34" charset="0"/>
              </a:rPr>
              <a:t>Nordrhein-Westfalen. In: Heinrich, D./Stötzel, J.: Ganztag im Bildungsnetzwerk</a:t>
            </a:r>
            <a:r>
              <a:rPr lang="de-DE" sz="1600" dirty="0">
                <a:latin typeface="Calibri" panose="020F0502020204030204" pitchFamily="34" charset="0"/>
              </a:rPr>
              <a:t>. In der Reihe: Der </a:t>
            </a:r>
            <a:r>
              <a:rPr lang="de-DE" sz="1600" dirty="0" err="1">
                <a:latin typeface="Calibri" panose="020F0502020204030204" pitchFamily="34" charset="0"/>
              </a:rPr>
              <a:t>GanzTag</a:t>
            </a:r>
            <a:r>
              <a:rPr lang="de-DE" sz="1600" dirty="0">
                <a:latin typeface="Calibri" panose="020F0502020204030204" pitchFamily="34" charset="0"/>
              </a:rPr>
              <a:t> in NRW. Beiträge zur Qualitätssicherung, </a:t>
            </a:r>
            <a:r>
              <a:rPr lang="de-DE" sz="1600" dirty="0" smtClean="0">
                <a:latin typeface="Calibri" panose="020F0502020204030204" pitchFamily="34" charset="0"/>
              </a:rPr>
              <a:t>10.Jg H15, </a:t>
            </a:r>
            <a:r>
              <a:rPr lang="de-DE" sz="1600" dirty="0">
                <a:latin typeface="Calibri" panose="020F0502020204030204" pitchFamily="34" charset="0"/>
              </a:rPr>
              <a:t>Münster. </a:t>
            </a:r>
          </a:p>
          <a:p>
            <a:r>
              <a:rPr lang="de-DE" sz="1600" dirty="0" smtClean="0">
                <a:latin typeface="Calibri" panose="020F0502020204030204" pitchFamily="34" charset="0"/>
              </a:rPr>
              <a:t>Wegener</a:t>
            </a:r>
            <a:r>
              <a:rPr lang="de-DE" sz="1600" dirty="0">
                <a:latin typeface="Calibri" panose="020F0502020204030204" pitchFamily="34" charset="0"/>
              </a:rPr>
              <a:t>, S. u. a. (2007): Praxis kommunaler Qualitätszirkel in Nordrhein-Westfalen. Trägerübergreifende Qualitätsdialoge zu Weiterentwicklung der offenen Ganztagsschule. In der Reihe: Der </a:t>
            </a:r>
            <a:r>
              <a:rPr lang="de-DE" sz="1600" dirty="0" err="1">
                <a:latin typeface="Calibri" panose="020F0502020204030204" pitchFamily="34" charset="0"/>
              </a:rPr>
              <a:t>GanzTag</a:t>
            </a:r>
            <a:r>
              <a:rPr lang="de-DE" sz="1600" dirty="0">
                <a:latin typeface="Calibri" panose="020F0502020204030204" pitchFamily="34" charset="0"/>
              </a:rPr>
              <a:t> in NRW. Beiträge zur Qualitätssicherung, 3.Jg H6, Münster. </a:t>
            </a:r>
            <a:endParaRPr lang="de-DE" sz="1600" dirty="0" smtClean="0">
              <a:latin typeface="Calibri" panose="020F0502020204030204" pitchFamily="34" charset="0"/>
            </a:endParaRPr>
          </a:p>
          <a:p>
            <a:pPr marL="0" indent="0">
              <a:buNone/>
            </a:pPr>
            <a:endParaRPr lang="de-DE" sz="1600" dirty="0" smtClean="0">
              <a:latin typeface="Calibri" panose="020F0502020204030204" pitchFamily="34" charset="0"/>
            </a:endParaRPr>
          </a:p>
          <a:p>
            <a:pPr marL="0" indent="0" algn="ctr">
              <a:buNone/>
            </a:pPr>
            <a:endParaRPr lang="de-DE" sz="2000" b="1" dirty="0" smtClean="0">
              <a:latin typeface="Calibri" panose="020F0502020204030204" pitchFamily="34" charset="0"/>
            </a:endParaRPr>
          </a:p>
          <a:p>
            <a:pPr marL="0" indent="0" algn="ctr">
              <a:buNone/>
            </a:pPr>
            <a:r>
              <a:rPr lang="de-DE" sz="2400" b="1" dirty="0" smtClean="0">
                <a:solidFill>
                  <a:schemeClr val="accent1">
                    <a:lumMod val="50000"/>
                  </a:schemeClr>
                </a:solidFill>
                <a:latin typeface="Calibri" panose="020F0502020204030204" pitchFamily="34" charset="0"/>
              </a:rPr>
              <a:t>www.ganztag-nrw.de/qualitaetszirkel</a:t>
            </a:r>
          </a:p>
          <a:p>
            <a:pPr marL="0" indent="0">
              <a:buNone/>
            </a:pPr>
            <a:endParaRPr lang="de-DE" dirty="0"/>
          </a:p>
          <a:p>
            <a:endParaRPr lang="de-DE" dirty="0"/>
          </a:p>
          <a:p>
            <a:endParaRPr lang="de-DE" dirty="0"/>
          </a:p>
        </p:txBody>
      </p:sp>
    </p:spTree>
    <p:extLst>
      <p:ext uri="{BB962C8B-B14F-4D97-AF65-F5344CB8AC3E}">
        <p14:creationId xmlns:p14="http://schemas.microsoft.com/office/powerpoint/2010/main" val="200415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1">
                    <a:lumMod val="50000"/>
                  </a:schemeClr>
                </a:solidFill>
                <a:latin typeface="Calibri" panose="020F0502020204030204" pitchFamily="34" charset="0"/>
              </a:rPr>
              <a:t>Gliederung</a:t>
            </a:r>
            <a:endParaRPr lang="de-DE" dirty="0">
              <a:solidFill>
                <a:schemeClr val="accent1">
                  <a:lumMod val="50000"/>
                </a:schemeClr>
              </a:solidFill>
              <a:latin typeface="Calibri" panose="020F0502020204030204" pitchFamily="34" charset="0"/>
            </a:endParaRPr>
          </a:p>
        </p:txBody>
      </p:sp>
      <p:sp>
        <p:nvSpPr>
          <p:cNvPr id="3" name="Inhaltsplatzhalter 2"/>
          <p:cNvSpPr>
            <a:spLocks noGrp="1"/>
          </p:cNvSpPr>
          <p:nvPr>
            <p:ph idx="1"/>
          </p:nvPr>
        </p:nvSpPr>
        <p:spPr>
          <a:xfrm>
            <a:off x="457200" y="1125539"/>
            <a:ext cx="8229600" cy="4463762"/>
          </a:xfrm>
        </p:spPr>
        <p:txBody>
          <a:bodyPr/>
          <a:lstStyle/>
          <a:p>
            <a:pPr marL="539750" indent="0">
              <a:lnSpc>
                <a:spcPct val="114000"/>
              </a:lnSpc>
              <a:spcBef>
                <a:spcPts val="0"/>
              </a:spcBef>
              <a:buNone/>
            </a:pPr>
            <a:endParaRPr lang="de-DE" b="1" dirty="0" smtClean="0">
              <a:latin typeface="Calibri" panose="020F0502020204030204" pitchFamily="34" charset="0"/>
            </a:endParaRPr>
          </a:p>
          <a:p>
            <a:pPr marL="825500" indent="-285750">
              <a:lnSpc>
                <a:spcPct val="130000"/>
              </a:lnSpc>
              <a:spcBef>
                <a:spcPts val="0"/>
              </a:spcBef>
              <a:buFont typeface="Arial" panose="020B0604020202020204" pitchFamily="34" charset="0"/>
              <a:buChar char="•"/>
            </a:pPr>
            <a:r>
              <a:rPr lang="de-DE" b="1" dirty="0" smtClean="0">
                <a:latin typeface="Calibri" panose="020F0502020204030204" pitchFamily="34" charset="0"/>
              </a:rPr>
              <a:t>Was verstehen wir unter „kommunalen Qualitätszirkeln“?</a:t>
            </a:r>
          </a:p>
          <a:p>
            <a:pPr marL="825500" indent="-285750">
              <a:lnSpc>
                <a:spcPct val="130000"/>
              </a:lnSpc>
              <a:spcBef>
                <a:spcPts val="0"/>
              </a:spcBef>
              <a:buFont typeface="Arial" panose="020B0604020202020204" pitchFamily="34" charset="0"/>
              <a:buChar char="•"/>
            </a:pPr>
            <a:r>
              <a:rPr lang="de-DE" b="1" dirty="0" smtClean="0">
                <a:latin typeface="Calibri" panose="020F0502020204030204" pitchFamily="34" charset="0"/>
              </a:rPr>
              <a:t>Grundlegende Merkmale kommunaler Qualitätszirkel</a:t>
            </a:r>
          </a:p>
          <a:p>
            <a:pPr marL="825500" indent="-285750">
              <a:lnSpc>
                <a:spcPct val="130000"/>
              </a:lnSpc>
              <a:spcBef>
                <a:spcPts val="0"/>
              </a:spcBef>
              <a:buFont typeface="Arial" panose="020B0604020202020204" pitchFamily="34" charset="0"/>
              <a:buChar char="•"/>
            </a:pPr>
            <a:r>
              <a:rPr lang="de-DE" b="1" dirty="0" smtClean="0">
                <a:latin typeface="Calibri" panose="020F0502020204030204" pitchFamily="34" charset="0"/>
              </a:rPr>
              <a:t>Aufgaben kommunaler Qualitätszirkel</a:t>
            </a:r>
          </a:p>
          <a:p>
            <a:pPr marL="825500" indent="-285750">
              <a:lnSpc>
                <a:spcPct val="130000"/>
              </a:lnSpc>
              <a:spcBef>
                <a:spcPts val="0"/>
              </a:spcBef>
              <a:buFont typeface="Arial" panose="020B0604020202020204" pitchFamily="34" charset="0"/>
              <a:buChar char="•"/>
            </a:pPr>
            <a:r>
              <a:rPr lang="de-DE" b="1" dirty="0" smtClean="0">
                <a:latin typeface="Calibri" panose="020F0502020204030204" pitchFamily="34" charset="0"/>
              </a:rPr>
              <a:t>Entwicklungen und Hintergründe</a:t>
            </a:r>
          </a:p>
          <a:p>
            <a:pPr marL="825500" indent="-285750">
              <a:lnSpc>
                <a:spcPct val="130000"/>
              </a:lnSpc>
              <a:spcBef>
                <a:spcPts val="0"/>
              </a:spcBef>
              <a:buFont typeface="Arial" panose="020B0604020202020204" pitchFamily="34" charset="0"/>
              <a:buChar char="•"/>
            </a:pPr>
            <a:r>
              <a:rPr lang="de-DE" b="1" dirty="0" smtClean="0">
                <a:latin typeface="Calibri" panose="020F0502020204030204" pitchFamily="34" charset="0"/>
              </a:rPr>
              <a:t>Aktueller Stand</a:t>
            </a:r>
          </a:p>
          <a:p>
            <a:pPr marL="825500" indent="-285750">
              <a:lnSpc>
                <a:spcPct val="130000"/>
              </a:lnSpc>
              <a:spcBef>
                <a:spcPts val="0"/>
              </a:spcBef>
              <a:buFont typeface="Arial" panose="020B0604020202020204" pitchFamily="34" charset="0"/>
              <a:buChar char="•"/>
            </a:pPr>
            <a:r>
              <a:rPr lang="de-DE" b="1" dirty="0" smtClean="0">
                <a:latin typeface="Calibri" panose="020F0502020204030204" pitchFamily="34" charset="0"/>
              </a:rPr>
              <a:t>Vernetzung auf Regierungsbezirks- und Landesebene</a:t>
            </a:r>
          </a:p>
          <a:p>
            <a:pPr marL="825500" indent="-285750">
              <a:lnSpc>
                <a:spcPct val="130000"/>
              </a:lnSpc>
              <a:spcBef>
                <a:spcPts val="0"/>
              </a:spcBef>
              <a:buFont typeface="Arial" panose="020B0604020202020204" pitchFamily="34" charset="0"/>
              <a:buChar char="•"/>
            </a:pPr>
            <a:r>
              <a:rPr lang="de-DE" b="1" dirty="0" smtClean="0">
                <a:latin typeface="Calibri" panose="020F0502020204030204" pitchFamily="34" charset="0"/>
              </a:rPr>
              <a:t>Aktuelle Ganztagsthemen</a:t>
            </a:r>
          </a:p>
          <a:p>
            <a:pPr marL="825500" indent="-285750">
              <a:lnSpc>
                <a:spcPct val="130000"/>
              </a:lnSpc>
              <a:spcBef>
                <a:spcPts val="0"/>
              </a:spcBef>
              <a:buFont typeface="Arial" panose="020B0604020202020204" pitchFamily="34" charset="0"/>
              <a:buChar char="•"/>
            </a:pPr>
            <a:r>
              <a:rPr lang="de-DE" b="1" dirty="0" err="1" smtClean="0">
                <a:latin typeface="Calibri" panose="020F0502020204030204" pitchFamily="34" charset="0"/>
              </a:rPr>
              <a:t>Gelingensbedingungen</a:t>
            </a:r>
            <a:r>
              <a:rPr lang="de-DE" b="1" dirty="0" smtClean="0">
                <a:latin typeface="Calibri" panose="020F0502020204030204" pitchFamily="34" charset="0"/>
              </a:rPr>
              <a:t> für Qualitätszirkelarbeit</a:t>
            </a:r>
          </a:p>
        </p:txBody>
      </p:sp>
    </p:spTree>
    <p:extLst>
      <p:ext uri="{BB962C8B-B14F-4D97-AF65-F5344CB8AC3E}">
        <p14:creationId xmlns:p14="http://schemas.microsoft.com/office/powerpoint/2010/main" val="171046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1">
                    <a:lumMod val="50000"/>
                  </a:schemeClr>
                </a:solidFill>
                <a:latin typeface="Calibri" panose="020F0502020204030204" pitchFamily="34" charset="0"/>
              </a:rPr>
              <a:t>Was verstehen wir unter „kommunalen Qualitätszirkeln“?</a:t>
            </a:r>
            <a:endParaRPr lang="de-DE" dirty="0">
              <a:solidFill>
                <a:schemeClr val="accent1">
                  <a:lumMod val="50000"/>
                </a:schemeClr>
              </a:solidFill>
              <a:latin typeface="Calibri" panose="020F0502020204030204" pitchFamily="34" charset="0"/>
            </a:endParaRPr>
          </a:p>
        </p:txBody>
      </p:sp>
      <p:sp>
        <p:nvSpPr>
          <p:cNvPr id="3" name="Inhaltsplatzhalter 2"/>
          <p:cNvSpPr>
            <a:spLocks noGrp="1"/>
          </p:cNvSpPr>
          <p:nvPr>
            <p:ph idx="1"/>
          </p:nvPr>
        </p:nvSpPr>
        <p:spPr>
          <a:xfrm>
            <a:off x="1259540" y="1125538"/>
            <a:ext cx="6480812" cy="5000625"/>
          </a:xfrm>
        </p:spPr>
        <p:txBody>
          <a:bodyPr anchor="ctr"/>
          <a:lstStyle/>
          <a:p>
            <a:pPr algn="ctr"/>
            <a:endParaRPr lang="de-DE" dirty="0" smtClean="0"/>
          </a:p>
          <a:p>
            <a:pPr marL="0" indent="0" algn="ctr">
              <a:buNone/>
            </a:pPr>
            <a:endParaRPr lang="de-DE" dirty="0"/>
          </a:p>
          <a:p>
            <a:pPr marL="0" indent="0" algn="ctr">
              <a:lnSpc>
                <a:spcPct val="150000"/>
              </a:lnSpc>
              <a:buNone/>
            </a:pPr>
            <a:r>
              <a:rPr lang="de-DE" sz="2000" i="1" dirty="0" smtClean="0">
                <a:latin typeface="Calibri" panose="020F0502020204030204" pitchFamily="34" charset="0"/>
              </a:rPr>
              <a:t>Kommunale Qualitätszirkel  (QZ) für (offene) Ganztagsschulen sind </a:t>
            </a:r>
            <a:r>
              <a:rPr lang="de-DE" sz="2000" i="1" dirty="0" smtClean="0">
                <a:solidFill>
                  <a:schemeClr val="accent1">
                    <a:lumMod val="50000"/>
                  </a:schemeClr>
                </a:solidFill>
                <a:latin typeface="Calibri" panose="020F0502020204030204" pitchFamily="34" charset="0"/>
              </a:rPr>
              <a:t>multiprofessionell</a:t>
            </a:r>
            <a:r>
              <a:rPr lang="de-DE" sz="2000" i="1" dirty="0" smtClean="0">
                <a:latin typeface="Calibri" panose="020F0502020204030204" pitchFamily="34" charset="0"/>
              </a:rPr>
              <a:t> </a:t>
            </a:r>
            <a:r>
              <a:rPr lang="de-DE" sz="2000" i="1" dirty="0">
                <a:latin typeface="Calibri" panose="020F0502020204030204" pitchFamily="34" charset="0"/>
              </a:rPr>
              <a:t>zusammengesetzte, </a:t>
            </a:r>
            <a:endParaRPr lang="de-DE" sz="2000" i="1" dirty="0" smtClean="0">
              <a:latin typeface="Calibri" panose="020F0502020204030204" pitchFamily="34" charset="0"/>
            </a:endParaRPr>
          </a:p>
          <a:p>
            <a:pPr marL="0" indent="0" algn="ctr">
              <a:lnSpc>
                <a:spcPct val="150000"/>
              </a:lnSpc>
              <a:buNone/>
            </a:pPr>
            <a:r>
              <a:rPr lang="de-DE" sz="2000" i="1" dirty="0" smtClean="0">
                <a:solidFill>
                  <a:schemeClr val="accent1">
                    <a:lumMod val="50000"/>
                  </a:schemeClr>
                </a:solidFill>
                <a:latin typeface="Calibri" panose="020F0502020204030204" pitchFamily="34" charset="0"/>
              </a:rPr>
              <a:t>selbstorganisierte</a:t>
            </a:r>
            <a:r>
              <a:rPr lang="de-DE" sz="2000" i="1" dirty="0" smtClean="0">
                <a:latin typeface="Calibri" panose="020F0502020204030204" pitchFamily="34" charset="0"/>
              </a:rPr>
              <a:t> </a:t>
            </a:r>
            <a:r>
              <a:rPr lang="de-DE" sz="2000" i="1" dirty="0" smtClean="0">
                <a:solidFill>
                  <a:schemeClr val="accent1">
                    <a:lumMod val="50000"/>
                  </a:schemeClr>
                </a:solidFill>
                <a:latin typeface="Calibri" panose="020F0502020204030204" pitchFamily="34" charset="0"/>
              </a:rPr>
              <a:t>Steuerungsgruppen</a:t>
            </a:r>
            <a:r>
              <a:rPr lang="de-DE" sz="2000" i="1" dirty="0" smtClean="0">
                <a:latin typeface="Calibri" panose="020F0502020204030204" pitchFamily="34" charset="0"/>
              </a:rPr>
              <a:t> auf </a:t>
            </a:r>
          </a:p>
          <a:p>
            <a:pPr marL="0" indent="0" algn="ctr">
              <a:lnSpc>
                <a:spcPct val="150000"/>
              </a:lnSpc>
              <a:buNone/>
            </a:pPr>
            <a:r>
              <a:rPr lang="de-DE" sz="2000" i="1" dirty="0" smtClean="0">
                <a:solidFill>
                  <a:schemeClr val="accent1">
                    <a:lumMod val="50000"/>
                  </a:schemeClr>
                </a:solidFill>
                <a:latin typeface="Calibri" panose="020F0502020204030204" pitchFamily="34" charset="0"/>
              </a:rPr>
              <a:t>kommunaler</a:t>
            </a:r>
            <a:r>
              <a:rPr lang="de-DE" sz="2000" i="1" dirty="0" smtClean="0">
                <a:solidFill>
                  <a:schemeClr val="accent2">
                    <a:lumMod val="60000"/>
                    <a:lumOff val="40000"/>
                  </a:schemeClr>
                </a:solidFill>
                <a:latin typeface="Calibri" panose="020F0502020204030204" pitchFamily="34" charset="0"/>
              </a:rPr>
              <a:t> </a:t>
            </a:r>
            <a:r>
              <a:rPr lang="de-DE" sz="2000" i="1" dirty="0" smtClean="0">
                <a:solidFill>
                  <a:schemeClr val="accent1">
                    <a:lumMod val="50000"/>
                  </a:schemeClr>
                </a:solidFill>
                <a:latin typeface="Calibri" panose="020F0502020204030204" pitchFamily="34" charset="0"/>
              </a:rPr>
              <a:t>Ebene</a:t>
            </a:r>
            <a:r>
              <a:rPr lang="de-DE" sz="2000" i="1" dirty="0" smtClean="0">
                <a:latin typeface="Calibri" panose="020F0502020204030204" pitchFamily="34" charset="0"/>
              </a:rPr>
              <a:t>, die vor Ort zur </a:t>
            </a:r>
            <a:r>
              <a:rPr lang="de-DE" sz="2000" i="1" dirty="0" smtClean="0">
                <a:solidFill>
                  <a:schemeClr val="accent1">
                    <a:lumMod val="50000"/>
                  </a:schemeClr>
                </a:solidFill>
                <a:latin typeface="Calibri" panose="020F0502020204030204" pitchFamily="34" charset="0"/>
              </a:rPr>
              <a:t>Qualitätsentwicklung</a:t>
            </a:r>
            <a:r>
              <a:rPr lang="de-DE" sz="2000" i="1" dirty="0" smtClean="0">
                <a:latin typeface="Calibri" panose="020F0502020204030204" pitchFamily="34" charset="0"/>
              </a:rPr>
              <a:t> offener und gebundener </a:t>
            </a:r>
            <a:r>
              <a:rPr lang="de-DE" sz="2000" i="1" dirty="0" smtClean="0">
                <a:solidFill>
                  <a:schemeClr val="accent1">
                    <a:lumMod val="50000"/>
                  </a:schemeClr>
                </a:solidFill>
                <a:latin typeface="Calibri" panose="020F0502020204030204" pitchFamily="34" charset="0"/>
              </a:rPr>
              <a:t>Ganztagsschulen</a:t>
            </a:r>
            <a:r>
              <a:rPr lang="de-DE" sz="2000" i="1" dirty="0" smtClean="0">
                <a:latin typeface="Calibri" panose="020F0502020204030204" pitchFamily="34" charset="0"/>
              </a:rPr>
              <a:t> beitragen. </a:t>
            </a:r>
            <a:endParaRPr lang="de-DE" sz="2000" i="1" dirty="0">
              <a:latin typeface="Calibri" panose="020F0502020204030204" pitchFamily="34" charset="0"/>
            </a:endParaRPr>
          </a:p>
          <a:p>
            <a:pPr marL="0" indent="0" algn="ctr">
              <a:buNone/>
            </a:pPr>
            <a:endParaRPr lang="de-DE" dirty="0" smtClean="0"/>
          </a:p>
          <a:p>
            <a:pPr marL="457200" lvl="1" indent="0" algn="ctr">
              <a:buNone/>
            </a:pPr>
            <a:endParaRPr lang="de-DE" dirty="0" smtClean="0"/>
          </a:p>
          <a:p>
            <a:pPr lvl="1" algn="ctr"/>
            <a:endParaRPr lang="de-DE" dirty="0"/>
          </a:p>
        </p:txBody>
      </p:sp>
    </p:spTree>
    <p:extLst>
      <p:ext uri="{BB962C8B-B14F-4D97-AF65-F5344CB8AC3E}">
        <p14:creationId xmlns:p14="http://schemas.microsoft.com/office/powerpoint/2010/main" val="195400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332656"/>
            <a:ext cx="8460940" cy="436563"/>
          </a:xfrm>
        </p:spPr>
        <p:txBody>
          <a:bodyPr/>
          <a:lstStyle/>
          <a:p>
            <a:r>
              <a:rPr lang="de-DE" dirty="0" smtClean="0">
                <a:solidFill>
                  <a:schemeClr val="accent1">
                    <a:lumMod val="50000"/>
                  </a:schemeClr>
                </a:solidFill>
                <a:latin typeface="Calibri" panose="020F0502020204030204" pitchFamily="34" charset="0"/>
              </a:rPr>
              <a:t>Grundlegende Merkmale kommunaler Qualitätszirkel</a:t>
            </a:r>
            <a:endParaRPr lang="de-DE" dirty="0">
              <a:solidFill>
                <a:schemeClr val="accent1">
                  <a:lumMod val="50000"/>
                </a:schemeClr>
              </a:solidFill>
              <a:latin typeface="Calibri" panose="020F0502020204030204" pitchFamily="34" charset="0"/>
            </a:endParaRP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781739849"/>
              </p:ext>
            </p:extLst>
          </p:nvPr>
        </p:nvGraphicFramePr>
        <p:xfrm>
          <a:off x="0" y="1484784"/>
          <a:ext cx="9144000" cy="5373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p:cNvSpPr txBox="1"/>
          <p:nvPr/>
        </p:nvSpPr>
        <p:spPr>
          <a:xfrm>
            <a:off x="1648222" y="769953"/>
            <a:ext cx="6336704" cy="369332"/>
          </a:xfrm>
          <a:prstGeom prst="rect">
            <a:avLst/>
          </a:prstGeom>
          <a:noFill/>
        </p:spPr>
        <p:txBody>
          <a:bodyPr wrap="square" rtlCol="0">
            <a:spAutoFit/>
          </a:bodyPr>
          <a:lstStyle/>
          <a:p>
            <a:r>
              <a:rPr lang="de-DE" dirty="0" smtClean="0">
                <a:latin typeface="Calibri" panose="020F0502020204030204" pitchFamily="34" charset="0"/>
              </a:rPr>
              <a:t>Ziel: Qualitätsentwicklung in (offenen) Ganztagsschulen</a:t>
            </a:r>
            <a:endParaRPr lang="de-DE" dirty="0">
              <a:latin typeface="Calibri" panose="020F0502020204030204" pitchFamily="34" charset="0"/>
            </a:endParaRPr>
          </a:p>
        </p:txBody>
      </p:sp>
      <p:sp>
        <p:nvSpPr>
          <p:cNvPr id="3" name="Textfeld 2"/>
          <p:cNvSpPr txBox="1"/>
          <p:nvPr/>
        </p:nvSpPr>
        <p:spPr>
          <a:xfrm>
            <a:off x="6228230" y="4632604"/>
            <a:ext cx="2952410" cy="1892826"/>
          </a:xfrm>
          <a:prstGeom prst="rect">
            <a:avLst/>
          </a:prstGeom>
          <a:noFill/>
        </p:spPr>
        <p:txBody>
          <a:bodyPr wrap="square" rtlCol="0" anchor="b" anchorCtr="0">
            <a:spAutoFit/>
          </a:bodyPr>
          <a:lstStyle/>
          <a:p>
            <a:pPr marL="628650" lvl="1" indent="-85725">
              <a:buFont typeface="Arial" panose="020B0604020202020204" pitchFamily="34" charset="0"/>
              <a:buChar char="•"/>
              <a:tabLst>
                <a:tab pos="180975" algn="l"/>
                <a:tab pos="538163" algn="l"/>
              </a:tabLst>
            </a:pPr>
            <a:r>
              <a:rPr lang="de-DE" sz="1300" dirty="0" smtClean="0">
                <a:latin typeface="Calibri" panose="020F0502020204030204" pitchFamily="34" charset="0"/>
              </a:rPr>
              <a:t>Multiplikatorenfunktion</a:t>
            </a:r>
          </a:p>
          <a:p>
            <a:pPr marL="628650" lvl="1" indent="-85725">
              <a:buFont typeface="Arial" panose="020B0604020202020204" pitchFamily="34" charset="0"/>
              <a:buChar char="•"/>
              <a:tabLst>
                <a:tab pos="180975" algn="l"/>
                <a:tab pos="538163" algn="l"/>
              </a:tabLst>
            </a:pPr>
            <a:r>
              <a:rPr lang="de-DE" sz="1300" dirty="0" smtClean="0">
                <a:latin typeface="Calibri" panose="020F0502020204030204" pitchFamily="34" charset="0"/>
              </a:rPr>
              <a:t>Zusammenarbeit </a:t>
            </a:r>
            <a:r>
              <a:rPr lang="de-DE" sz="1300" dirty="0">
                <a:latin typeface="Calibri" panose="020F0502020204030204" pitchFamily="34" charset="0"/>
              </a:rPr>
              <a:t>mit </a:t>
            </a:r>
            <a:r>
              <a:rPr lang="de-DE" sz="1300" dirty="0" smtClean="0">
                <a:latin typeface="Calibri" panose="020F0502020204030204" pitchFamily="34" charset="0"/>
              </a:rPr>
              <a:t>der Serviceagentur </a:t>
            </a:r>
            <a:r>
              <a:rPr lang="de-DE" sz="1300" dirty="0">
                <a:latin typeface="Calibri" panose="020F0502020204030204" pitchFamily="34" charset="0"/>
              </a:rPr>
              <a:t>„</a:t>
            </a:r>
            <a:r>
              <a:rPr lang="de-DE" sz="1300" dirty="0" smtClean="0">
                <a:latin typeface="Calibri" panose="020F0502020204030204" pitchFamily="34" charset="0"/>
              </a:rPr>
              <a:t>Ganztägig   </a:t>
            </a:r>
            <a:r>
              <a:rPr lang="de-DE" sz="1300" dirty="0">
                <a:latin typeface="Calibri" panose="020F0502020204030204" pitchFamily="34" charset="0"/>
              </a:rPr>
              <a:t>lernen“ </a:t>
            </a:r>
            <a:r>
              <a:rPr lang="de-DE" sz="1300" dirty="0" smtClean="0">
                <a:latin typeface="Calibri" panose="020F0502020204030204" pitchFamily="34" charset="0"/>
              </a:rPr>
              <a:t>NRW</a:t>
            </a:r>
          </a:p>
          <a:p>
            <a:pPr marL="628650" lvl="1" indent="-85725">
              <a:buFont typeface="Arial" panose="020B0604020202020204" pitchFamily="34" charset="0"/>
              <a:buChar char="•"/>
              <a:tabLst>
                <a:tab pos="180975" algn="l"/>
                <a:tab pos="538163" algn="l"/>
              </a:tabLst>
            </a:pPr>
            <a:r>
              <a:rPr lang="de-DE" sz="1300" dirty="0" smtClean="0">
                <a:latin typeface="Calibri" panose="020F0502020204030204" pitchFamily="34" charset="0"/>
              </a:rPr>
              <a:t>Beratung + Unterstützung der begleiteten Schulen</a:t>
            </a:r>
          </a:p>
          <a:p>
            <a:pPr marL="171450" lvl="1" indent="-85725">
              <a:buFont typeface="Arial" panose="020B0604020202020204" pitchFamily="34" charset="0"/>
              <a:buChar char="•"/>
              <a:tabLst>
                <a:tab pos="180975" algn="l"/>
                <a:tab pos="538163" algn="l"/>
              </a:tabLst>
            </a:pPr>
            <a:r>
              <a:rPr lang="de-DE" sz="1300" dirty="0" smtClean="0">
                <a:latin typeface="Calibri" panose="020F0502020204030204" pitchFamily="34" charset="0"/>
              </a:rPr>
              <a:t>Fachveranstaltungen für </a:t>
            </a:r>
            <a:r>
              <a:rPr lang="de-DE" sz="1300" dirty="0">
                <a:latin typeface="Calibri" panose="020F0502020204030204" pitchFamily="34" charset="0"/>
              </a:rPr>
              <a:t>Lehr-</a:t>
            </a:r>
            <a:r>
              <a:rPr lang="de-DE" sz="1300" dirty="0" smtClean="0">
                <a:latin typeface="Calibri" panose="020F0502020204030204" pitchFamily="34" charset="0"/>
              </a:rPr>
              <a:t>,Fach- </a:t>
            </a:r>
            <a:r>
              <a:rPr lang="de-DE" sz="1300" dirty="0">
                <a:latin typeface="Calibri" panose="020F0502020204030204" pitchFamily="34" charset="0"/>
              </a:rPr>
              <a:t>und Leitungskräfte der </a:t>
            </a:r>
            <a:r>
              <a:rPr lang="de-DE" sz="1300" dirty="0" smtClean="0">
                <a:latin typeface="Calibri" panose="020F0502020204030204" pitchFamily="34" charset="0"/>
              </a:rPr>
              <a:t>begleiteten </a:t>
            </a:r>
            <a:r>
              <a:rPr lang="de-DE" sz="1300" dirty="0">
                <a:latin typeface="Calibri" panose="020F0502020204030204" pitchFamily="34" charset="0"/>
              </a:rPr>
              <a:t>Schulen </a:t>
            </a:r>
          </a:p>
        </p:txBody>
      </p:sp>
      <p:sp>
        <p:nvSpPr>
          <p:cNvPr id="4" name="Textfeld 3"/>
          <p:cNvSpPr txBox="1"/>
          <p:nvPr/>
        </p:nvSpPr>
        <p:spPr>
          <a:xfrm>
            <a:off x="126852" y="4536877"/>
            <a:ext cx="3384470" cy="2308324"/>
          </a:xfrm>
          <a:prstGeom prst="rect">
            <a:avLst/>
          </a:prstGeom>
          <a:noFill/>
        </p:spPr>
        <p:txBody>
          <a:bodyPr wrap="square" rtlCol="0">
            <a:spAutoFit/>
          </a:bodyPr>
          <a:lstStyle/>
          <a:p>
            <a:pPr marL="266700" lvl="0" indent="-180975"/>
            <a:r>
              <a:rPr lang="de-DE" sz="1300" dirty="0" smtClean="0">
                <a:latin typeface="Calibri" panose="020F0502020204030204" pitchFamily="34" charset="0"/>
              </a:rPr>
              <a:t>Mögliche Beteiligte: </a:t>
            </a:r>
          </a:p>
          <a:p>
            <a:pPr marL="266700" lvl="0" indent="-180975">
              <a:buFont typeface="Arial" panose="020B0604020202020204" pitchFamily="34" charset="0"/>
              <a:buChar char="•"/>
              <a:tabLst>
                <a:tab pos="85725" algn="l"/>
              </a:tabLst>
            </a:pPr>
            <a:r>
              <a:rPr lang="de-DE" sz="1200" dirty="0" smtClean="0">
                <a:latin typeface="Calibri" panose="020F0502020204030204" pitchFamily="34" charset="0"/>
              </a:rPr>
              <a:t>Schulträger</a:t>
            </a:r>
            <a:endParaRPr lang="de-DE" sz="1200" dirty="0">
              <a:latin typeface="Calibri" panose="020F0502020204030204" pitchFamily="34" charset="0"/>
            </a:endParaRPr>
          </a:p>
          <a:p>
            <a:pPr marL="266700" lvl="0" indent="-180975">
              <a:buFont typeface="Arial" panose="020B0604020202020204" pitchFamily="34" charset="0"/>
              <a:buChar char="•"/>
              <a:tabLst>
                <a:tab pos="85725" algn="l"/>
              </a:tabLst>
            </a:pPr>
            <a:r>
              <a:rPr lang="de-DE" sz="1200" dirty="0">
                <a:latin typeface="Calibri" panose="020F0502020204030204" pitchFamily="34" charset="0"/>
              </a:rPr>
              <a:t>Träger des offenen </a:t>
            </a:r>
            <a:r>
              <a:rPr lang="de-DE" sz="1200" dirty="0" smtClean="0">
                <a:latin typeface="Calibri" panose="020F0502020204030204" pitchFamily="34" charset="0"/>
              </a:rPr>
              <a:t>Ganztags                                   (</a:t>
            </a:r>
            <a:r>
              <a:rPr lang="de-DE" sz="1200" dirty="0">
                <a:latin typeface="Calibri" panose="020F0502020204030204" pitchFamily="34" charset="0"/>
              </a:rPr>
              <a:t>i.d.R. Jugendhilfe)</a:t>
            </a:r>
          </a:p>
          <a:p>
            <a:pPr marL="266700" lvl="0" indent="-180975">
              <a:buFont typeface="Arial" panose="020B0604020202020204" pitchFamily="34" charset="0"/>
              <a:buChar char="•"/>
              <a:tabLst>
                <a:tab pos="85725" algn="l"/>
              </a:tabLst>
            </a:pPr>
            <a:r>
              <a:rPr lang="de-DE" sz="1200" dirty="0">
                <a:latin typeface="Calibri" panose="020F0502020204030204" pitchFamily="34" charset="0"/>
              </a:rPr>
              <a:t>Außerschulische </a:t>
            </a:r>
            <a:r>
              <a:rPr lang="de-DE" sz="1200" dirty="0" smtClean="0">
                <a:latin typeface="Calibri" panose="020F0502020204030204" pitchFamily="34" charset="0"/>
              </a:rPr>
              <a:t>Partner                     </a:t>
            </a:r>
          </a:p>
          <a:p>
            <a:pPr marL="266700" lvl="0" indent="-180975">
              <a:tabLst>
                <a:tab pos="85725" algn="l"/>
              </a:tabLst>
            </a:pPr>
            <a:r>
              <a:rPr lang="de-DE" sz="1200" dirty="0" smtClean="0">
                <a:latin typeface="Calibri" panose="020F0502020204030204" pitchFamily="34" charset="0"/>
              </a:rPr>
              <a:t> 	(z.B. Vereine und Verbände</a:t>
            </a:r>
            <a:r>
              <a:rPr lang="de-DE" sz="1200" dirty="0">
                <a:latin typeface="Calibri" panose="020F0502020204030204" pitchFamily="34" charset="0"/>
              </a:rPr>
              <a:t>)</a:t>
            </a:r>
          </a:p>
          <a:p>
            <a:pPr marL="266700" lvl="0" indent="-180975">
              <a:buFont typeface="Arial" panose="020B0604020202020204" pitchFamily="34" charset="0"/>
              <a:buChar char="•"/>
              <a:tabLst>
                <a:tab pos="85725" algn="l"/>
              </a:tabLst>
            </a:pPr>
            <a:r>
              <a:rPr lang="de-DE" sz="1200" dirty="0">
                <a:latin typeface="Calibri" panose="020F0502020204030204" pitchFamily="34" charset="0"/>
              </a:rPr>
              <a:t>Praxis </a:t>
            </a:r>
            <a:endParaRPr lang="de-DE" sz="1200" dirty="0" smtClean="0">
              <a:latin typeface="Calibri" panose="020F0502020204030204" pitchFamily="34" charset="0"/>
            </a:endParaRPr>
          </a:p>
          <a:p>
            <a:pPr marL="266700" lvl="0" indent="-180975">
              <a:tabLst>
                <a:tab pos="85725" algn="l"/>
              </a:tabLst>
            </a:pPr>
            <a:r>
              <a:rPr lang="de-DE" sz="1200" dirty="0">
                <a:latin typeface="Calibri" panose="020F0502020204030204" pitchFamily="34" charset="0"/>
              </a:rPr>
              <a:t>	</a:t>
            </a:r>
            <a:r>
              <a:rPr lang="de-DE" sz="1200" dirty="0" smtClean="0">
                <a:latin typeface="Calibri" panose="020F0502020204030204" pitchFamily="34" charset="0"/>
              </a:rPr>
              <a:t>(Schulleitungen, Ganztagskoordination</a:t>
            </a:r>
            <a:r>
              <a:rPr lang="de-DE" sz="1200" dirty="0">
                <a:latin typeface="Calibri" panose="020F0502020204030204" pitchFamily="34" charset="0"/>
              </a:rPr>
              <a:t>)</a:t>
            </a:r>
          </a:p>
          <a:p>
            <a:pPr marL="266700" lvl="0" indent="-180975">
              <a:buFont typeface="Arial" panose="020B0604020202020204" pitchFamily="34" charset="0"/>
              <a:buChar char="•"/>
              <a:tabLst>
                <a:tab pos="85725" algn="l"/>
              </a:tabLst>
            </a:pPr>
            <a:r>
              <a:rPr lang="de-DE" sz="1200" dirty="0">
                <a:latin typeface="Calibri" panose="020F0502020204030204" pitchFamily="34" charset="0"/>
              </a:rPr>
              <a:t>Regionale </a:t>
            </a:r>
            <a:r>
              <a:rPr lang="de-DE" sz="1200" dirty="0" smtClean="0">
                <a:latin typeface="Calibri" panose="020F0502020204030204" pitchFamily="34" charset="0"/>
              </a:rPr>
              <a:t>Bildungsbüros</a:t>
            </a:r>
          </a:p>
          <a:p>
            <a:pPr marL="266700" lvl="0" indent="-180975">
              <a:buFont typeface="Arial" panose="020B0604020202020204" pitchFamily="34" charset="0"/>
              <a:buChar char="•"/>
              <a:tabLst>
                <a:tab pos="85725" algn="l"/>
              </a:tabLst>
            </a:pPr>
            <a:r>
              <a:rPr lang="de-DE" sz="1200" dirty="0" smtClean="0">
                <a:latin typeface="Calibri" panose="020F0502020204030204" pitchFamily="34" charset="0"/>
              </a:rPr>
              <a:t>Schulaufsicht</a:t>
            </a:r>
          </a:p>
          <a:p>
            <a:pPr marL="266700" lvl="0" indent="-180975">
              <a:buFont typeface="Arial" panose="020B0604020202020204" pitchFamily="34" charset="0"/>
              <a:buChar char="•"/>
              <a:tabLst>
                <a:tab pos="85725" algn="l"/>
              </a:tabLst>
            </a:pPr>
            <a:r>
              <a:rPr lang="de-DE" sz="1200" dirty="0" smtClean="0">
                <a:latin typeface="Calibri" panose="020F0502020204030204" pitchFamily="34" charset="0"/>
              </a:rPr>
              <a:t>Schulverwaltung</a:t>
            </a:r>
          </a:p>
          <a:p>
            <a:pPr marL="266700" lvl="0" indent="-180975">
              <a:buFont typeface="Arial" panose="020B0604020202020204" pitchFamily="34" charset="0"/>
              <a:buChar char="•"/>
              <a:tabLst>
                <a:tab pos="85725" algn="l"/>
              </a:tabLst>
            </a:pPr>
            <a:r>
              <a:rPr lang="de-DE" sz="1200" dirty="0" smtClean="0">
                <a:latin typeface="Calibri" panose="020F0502020204030204" pitchFamily="34" charset="0"/>
              </a:rPr>
              <a:t>Fachberatung der kommunalen Jugendhilfe</a:t>
            </a:r>
            <a:endParaRPr lang="de-DE" sz="1200" dirty="0">
              <a:latin typeface="Calibri" panose="020F0502020204030204" pitchFamily="34" charset="0"/>
            </a:endParaRPr>
          </a:p>
        </p:txBody>
      </p:sp>
      <p:sp>
        <p:nvSpPr>
          <p:cNvPr id="7" name="Textfeld 6"/>
          <p:cNvSpPr txBox="1"/>
          <p:nvPr/>
        </p:nvSpPr>
        <p:spPr>
          <a:xfrm>
            <a:off x="251400" y="1494284"/>
            <a:ext cx="3843696" cy="892552"/>
          </a:xfrm>
          <a:prstGeom prst="rect">
            <a:avLst/>
          </a:prstGeom>
          <a:noFill/>
        </p:spPr>
        <p:txBody>
          <a:bodyPr wrap="square" rtlCol="0">
            <a:spAutoFit/>
          </a:bodyPr>
          <a:lstStyle/>
          <a:p>
            <a:pPr marL="171450" lvl="0" indent="-171450">
              <a:buFont typeface="Arial" panose="020B0604020202020204" pitchFamily="34" charset="0"/>
              <a:buChar char="•"/>
            </a:pPr>
            <a:r>
              <a:rPr lang="de-DE" sz="1300" dirty="0">
                <a:latin typeface="Calibri" panose="020F0502020204030204" pitchFamily="34" charset="0"/>
              </a:rPr>
              <a:t>Kreis</a:t>
            </a:r>
          </a:p>
          <a:p>
            <a:pPr marL="171450" lvl="0" indent="-171450">
              <a:buFont typeface="Arial" panose="020B0604020202020204" pitchFamily="34" charset="0"/>
              <a:buChar char="•"/>
            </a:pPr>
            <a:r>
              <a:rPr lang="de-DE" sz="1300" dirty="0">
                <a:latin typeface="Calibri" panose="020F0502020204030204" pitchFamily="34" charset="0"/>
              </a:rPr>
              <a:t>Kreisfreie Stadt</a:t>
            </a:r>
          </a:p>
          <a:p>
            <a:pPr marL="171450" lvl="0" indent="-171450">
              <a:buFont typeface="Arial" panose="020B0604020202020204" pitchFamily="34" charset="0"/>
              <a:buChar char="•"/>
            </a:pPr>
            <a:r>
              <a:rPr lang="de-DE" sz="1300" dirty="0">
                <a:latin typeface="Calibri" panose="020F0502020204030204" pitchFamily="34" charset="0"/>
              </a:rPr>
              <a:t>Kreisangehörige Stadt </a:t>
            </a:r>
            <a:endParaRPr lang="de-DE" sz="1300" dirty="0" smtClean="0">
              <a:latin typeface="Calibri" panose="020F0502020204030204" pitchFamily="34" charset="0"/>
            </a:endParaRPr>
          </a:p>
          <a:p>
            <a:pPr lvl="0"/>
            <a:r>
              <a:rPr lang="de-DE" sz="1300" dirty="0">
                <a:latin typeface="Calibri" panose="020F0502020204030204" pitchFamily="34" charset="0"/>
              </a:rPr>
              <a:t> </a:t>
            </a:r>
            <a:r>
              <a:rPr lang="de-DE" sz="1300" dirty="0" smtClean="0">
                <a:latin typeface="Calibri" panose="020F0502020204030204" pitchFamily="34" charset="0"/>
              </a:rPr>
              <a:t>   (</a:t>
            </a:r>
            <a:r>
              <a:rPr lang="de-DE" sz="1300" dirty="0">
                <a:latin typeface="Calibri" panose="020F0502020204030204" pitchFamily="34" charset="0"/>
              </a:rPr>
              <a:t>mit </a:t>
            </a:r>
            <a:r>
              <a:rPr lang="de-DE" sz="1300" dirty="0" smtClean="0">
                <a:latin typeface="Calibri" panose="020F0502020204030204" pitchFamily="34" charset="0"/>
              </a:rPr>
              <a:t>eigenem Jugendamt</a:t>
            </a:r>
            <a:r>
              <a:rPr lang="de-DE" sz="1300" dirty="0">
                <a:latin typeface="Calibri" panose="020F0502020204030204" pitchFamily="34" charset="0"/>
              </a:rPr>
              <a:t>)</a:t>
            </a:r>
          </a:p>
        </p:txBody>
      </p:sp>
      <p:sp>
        <p:nvSpPr>
          <p:cNvPr id="8" name="Textfeld 7"/>
          <p:cNvSpPr txBox="1"/>
          <p:nvPr/>
        </p:nvSpPr>
        <p:spPr>
          <a:xfrm>
            <a:off x="6712910" y="1494284"/>
            <a:ext cx="2052168" cy="1492716"/>
          </a:xfrm>
          <a:prstGeom prst="rect">
            <a:avLst/>
          </a:prstGeom>
          <a:noFill/>
        </p:spPr>
        <p:txBody>
          <a:bodyPr wrap="square" rtlCol="0">
            <a:spAutoFit/>
          </a:bodyPr>
          <a:lstStyle/>
          <a:p>
            <a:pPr marL="180975" lvl="0" indent="-95250" defTabSz="180975">
              <a:buFont typeface="Arial" panose="020B0604020202020204" pitchFamily="34" charset="0"/>
              <a:buChar char="•"/>
              <a:tabLst>
                <a:tab pos="628650" algn="l"/>
              </a:tabLst>
            </a:pPr>
            <a:r>
              <a:rPr lang="de-DE" sz="1300" dirty="0" smtClean="0">
                <a:latin typeface="Calibri" panose="020F0502020204030204" pitchFamily="34" charset="0"/>
              </a:rPr>
              <a:t>Freiwilligkeit</a:t>
            </a:r>
          </a:p>
          <a:p>
            <a:pPr marL="180975" lvl="0" indent="-95250" defTabSz="180975">
              <a:buFont typeface="Arial" panose="020B0604020202020204" pitchFamily="34" charset="0"/>
              <a:buChar char="•"/>
              <a:tabLst>
                <a:tab pos="628650" algn="l"/>
              </a:tabLst>
            </a:pPr>
            <a:r>
              <a:rPr lang="de-DE" sz="1300" dirty="0" smtClean="0">
                <a:latin typeface="Calibri" panose="020F0502020204030204" pitchFamily="34" charset="0"/>
              </a:rPr>
              <a:t>Impuls </a:t>
            </a:r>
            <a:r>
              <a:rPr lang="de-DE" sz="1300" dirty="0">
                <a:latin typeface="Calibri" panose="020F0502020204030204" pitchFamily="34" charset="0"/>
              </a:rPr>
              <a:t>aus der </a:t>
            </a:r>
            <a:r>
              <a:rPr lang="de-DE" sz="1300" dirty="0" smtClean="0">
                <a:latin typeface="Calibri" panose="020F0502020204030204" pitchFamily="34" charset="0"/>
              </a:rPr>
              <a:t>Kommune</a:t>
            </a:r>
          </a:p>
          <a:p>
            <a:pPr marL="180975" lvl="0" indent="-95250" defTabSz="180975">
              <a:buFont typeface="Arial" panose="020B0604020202020204" pitchFamily="34" charset="0"/>
              <a:buChar char="•"/>
              <a:tabLst>
                <a:tab pos="628650" algn="l"/>
              </a:tabLst>
            </a:pPr>
            <a:r>
              <a:rPr lang="de-DE" sz="1300" dirty="0" smtClean="0">
                <a:latin typeface="Calibri" panose="020F0502020204030204" pitchFamily="34" charset="0"/>
              </a:rPr>
              <a:t> z.T. Anbindung     an/Ausweitung </a:t>
            </a:r>
            <a:r>
              <a:rPr lang="de-DE" sz="1300" dirty="0">
                <a:latin typeface="Calibri" panose="020F0502020204030204" pitchFamily="34" charset="0"/>
              </a:rPr>
              <a:t>von   </a:t>
            </a:r>
            <a:r>
              <a:rPr lang="de-DE" sz="1300" dirty="0" smtClean="0">
                <a:latin typeface="Calibri" panose="020F0502020204030204" pitchFamily="34" charset="0"/>
              </a:rPr>
              <a:t>bestehenden Steuergruppen</a:t>
            </a:r>
            <a:endParaRPr lang="de-DE" sz="1300" dirty="0">
              <a:latin typeface="Calibri" panose="020F0502020204030204" pitchFamily="34" charset="0"/>
            </a:endParaRPr>
          </a:p>
        </p:txBody>
      </p:sp>
    </p:spTree>
    <p:extLst>
      <p:ext uri="{BB962C8B-B14F-4D97-AF65-F5344CB8AC3E}">
        <p14:creationId xmlns:p14="http://schemas.microsoft.com/office/powerpoint/2010/main" val="255666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
                                            <p:txEl>
                                              <p:pRg st="5" end="5"/>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1">
                    <a:lumMod val="50000"/>
                  </a:schemeClr>
                </a:solidFill>
                <a:latin typeface="Calibri" panose="020F0502020204030204" pitchFamily="34" charset="0"/>
              </a:rPr>
              <a:t>(Selbstgewählte) Aufgaben kommunaler Qualitätszirkel</a:t>
            </a:r>
            <a:r>
              <a:rPr lang="de-DE" dirty="0">
                <a:solidFill>
                  <a:schemeClr val="accent1">
                    <a:lumMod val="50000"/>
                  </a:schemeClr>
                </a:solidFill>
                <a:latin typeface="Calibri" panose="020F0502020204030204" pitchFamily="34" charset="0"/>
              </a:rPr>
              <a:t> </a:t>
            </a:r>
            <a:r>
              <a:rPr lang="de-DE" dirty="0" smtClean="0">
                <a:solidFill>
                  <a:schemeClr val="accent1">
                    <a:lumMod val="50000"/>
                  </a:schemeClr>
                </a:solidFill>
                <a:latin typeface="Calibri" panose="020F0502020204030204" pitchFamily="34" charset="0"/>
              </a:rPr>
              <a:t/>
            </a:r>
            <a:br>
              <a:rPr lang="de-DE" dirty="0" smtClean="0">
                <a:solidFill>
                  <a:schemeClr val="accent1">
                    <a:lumMod val="50000"/>
                  </a:schemeClr>
                </a:solidFill>
                <a:latin typeface="Calibri" panose="020F0502020204030204" pitchFamily="34" charset="0"/>
              </a:rPr>
            </a:br>
            <a:r>
              <a:rPr lang="de-DE" sz="2000" b="0" dirty="0" smtClean="0">
                <a:solidFill>
                  <a:schemeClr val="accent1">
                    <a:lumMod val="50000"/>
                  </a:schemeClr>
                </a:solidFill>
                <a:latin typeface="Calibri" panose="020F0502020204030204" pitchFamily="34" charset="0"/>
              </a:rPr>
              <a:t>– Auswahl – </a:t>
            </a:r>
            <a:endParaRPr lang="de-DE" sz="2000" b="0" dirty="0">
              <a:solidFill>
                <a:schemeClr val="accent1">
                  <a:lumMod val="50000"/>
                </a:schemeClr>
              </a:solidFill>
              <a:latin typeface="Calibri" panose="020F0502020204030204" pitchFamily="34" charset="0"/>
            </a:endParaRPr>
          </a:p>
        </p:txBody>
      </p:sp>
      <p:sp>
        <p:nvSpPr>
          <p:cNvPr id="3" name="Inhaltsplatzhalter 2"/>
          <p:cNvSpPr>
            <a:spLocks noGrp="1"/>
          </p:cNvSpPr>
          <p:nvPr>
            <p:ph idx="1"/>
          </p:nvPr>
        </p:nvSpPr>
        <p:spPr>
          <a:xfrm>
            <a:off x="457200" y="1125538"/>
            <a:ext cx="8219370" cy="5000625"/>
          </a:xfrm>
        </p:spPr>
        <p:txBody>
          <a:bodyPr/>
          <a:lstStyle/>
          <a:p>
            <a:endParaRPr lang="de-DE" dirty="0" smtClean="0">
              <a:latin typeface="Calibri" panose="020F0502020204030204" pitchFamily="34" charset="0"/>
            </a:endParaRPr>
          </a:p>
          <a:p>
            <a:r>
              <a:rPr lang="de-DE" dirty="0" smtClean="0">
                <a:latin typeface="Calibri" panose="020F0502020204030204" pitchFamily="34" charset="0"/>
              </a:rPr>
              <a:t>Bedarfsplanung</a:t>
            </a:r>
          </a:p>
          <a:p>
            <a:r>
              <a:rPr lang="de-DE" dirty="0" smtClean="0">
                <a:latin typeface="Calibri" panose="020F0502020204030204" pitchFamily="34" charset="0"/>
              </a:rPr>
              <a:t>Weiterleitung kommunaler Bedarfe (Fachveranstaltungen) an die SAG NRW</a:t>
            </a:r>
          </a:p>
          <a:p>
            <a:pPr marL="457200" lvl="1" indent="0">
              <a:buNone/>
            </a:pPr>
            <a:r>
              <a:rPr lang="de-DE" dirty="0" smtClean="0">
                <a:sym typeface="Wingdings" panose="05000000000000000000" pitchFamily="2" charset="2"/>
              </a:rPr>
              <a:t>	ggf. Zusammenarbeit bei der bedarfsgerechten Planung von regionalen 	Fachveranstaltungen</a:t>
            </a:r>
            <a:endParaRPr lang="de-DE" dirty="0"/>
          </a:p>
          <a:p>
            <a:r>
              <a:rPr lang="de-DE" dirty="0" smtClean="0">
                <a:latin typeface="Calibri" panose="020F0502020204030204" pitchFamily="34" charset="0"/>
              </a:rPr>
              <a:t>Hilfe </a:t>
            </a:r>
            <a:r>
              <a:rPr lang="de-DE" dirty="0">
                <a:latin typeface="Calibri" panose="020F0502020204030204" pitchFamily="34" charset="0"/>
              </a:rPr>
              <a:t>und Beratung beim </a:t>
            </a:r>
            <a:r>
              <a:rPr lang="de-DE" dirty="0" smtClean="0">
                <a:latin typeface="Calibri" panose="020F0502020204030204" pitchFamily="34" charset="0"/>
              </a:rPr>
              <a:t>Aufbau </a:t>
            </a:r>
            <a:r>
              <a:rPr lang="de-DE" dirty="0">
                <a:latin typeface="Calibri" panose="020F0502020204030204" pitchFamily="34" charset="0"/>
              </a:rPr>
              <a:t>neuer Ganztagsschulen</a:t>
            </a:r>
          </a:p>
          <a:p>
            <a:r>
              <a:rPr lang="de-DE" dirty="0" smtClean="0">
                <a:latin typeface="Calibri" panose="020F0502020204030204" pitchFamily="34" charset="0"/>
              </a:rPr>
              <a:t>Leitung/Moderation von Arbeitskreisen </a:t>
            </a:r>
          </a:p>
          <a:p>
            <a:r>
              <a:rPr lang="de-DE" dirty="0">
                <a:latin typeface="Calibri" panose="020F0502020204030204" pitchFamily="34" charset="0"/>
              </a:rPr>
              <a:t>Entwicklung von Qualitätsindikatoren für (offene) Ganztagsschulen</a:t>
            </a:r>
          </a:p>
          <a:p>
            <a:r>
              <a:rPr lang="de-DE" dirty="0">
                <a:latin typeface="Calibri" panose="020F0502020204030204" pitchFamily="34" charset="0"/>
              </a:rPr>
              <a:t>Entwicklung von Rahmenvereinbarungen </a:t>
            </a:r>
          </a:p>
          <a:p>
            <a:r>
              <a:rPr lang="de-DE" dirty="0">
                <a:latin typeface="Calibri" panose="020F0502020204030204" pitchFamily="34" charset="0"/>
              </a:rPr>
              <a:t>Interkommunale Zusammenarbeit</a:t>
            </a:r>
          </a:p>
          <a:p>
            <a:r>
              <a:rPr lang="de-DE" dirty="0" smtClean="0">
                <a:latin typeface="Calibri" panose="020F0502020204030204" pitchFamily="34" charset="0"/>
              </a:rPr>
              <a:t>Vermittlung von Beratung</a:t>
            </a:r>
          </a:p>
          <a:p>
            <a:r>
              <a:rPr lang="de-DE" dirty="0" smtClean="0">
                <a:latin typeface="Calibri" panose="020F0502020204030204" pitchFamily="34" charset="0"/>
              </a:rPr>
              <a:t>Informieren der Schulen über regierungsbezirks-/landesweite Entwicklungen </a:t>
            </a:r>
          </a:p>
          <a:p>
            <a:pPr marL="457200" lvl="1" indent="0" defTabSz="523875">
              <a:buNone/>
            </a:pPr>
            <a:r>
              <a:rPr lang="de-DE" b="1" dirty="0" smtClean="0">
                <a:sym typeface="Wingdings" panose="05000000000000000000" pitchFamily="2" charset="2"/>
              </a:rPr>
              <a:t>		</a:t>
            </a:r>
            <a:r>
              <a:rPr lang="de-DE" sz="1800" b="1" dirty="0" smtClean="0">
                <a:solidFill>
                  <a:srgbClr val="FF8205"/>
                </a:solidFill>
                <a:sym typeface="Wingdings" panose="05000000000000000000" pitchFamily="2" charset="2"/>
              </a:rPr>
              <a:t>Aufgaben und Zielsetzungen der Qualitätszirkel variieren je nach         	     		Organisationsstruktur und den individuellen kommunalen Bedarfen </a:t>
            </a:r>
            <a:endParaRPr lang="de-DE" sz="1800" b="1" dirty="0">
              <a:solidFill>
                <a:srgbClr val="FF8205"/>
              </a:solidFill>
            </a:endParaRPr>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167" r="10428"/>
          <a:stretch/>
        </p:blipFill>
        <p:spPr bwMode="auto">
          <a:xfrm>
            <a:off x="7459660" y="2492870"/>
            <a:ext cx="1504950" cy="1944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059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570"/>
            <a:ext cx="8280920" cy="436563"/>
          </a:xfrm>
        </p:spPr>
        <p:txBody>
          <a:bodyPr/>
          <a:lstStyle/>
          <a:p>
            <a:r>
              <a:rPr lang="de-DE" dirty="0" smtClean="0">
                <a:latin typeface="Calibri" panose="020F0502020204030204" pitchFamily="34" charset="0"/>
              </a:rPr>
              <a:t>Entwicklungen und Hintergründe</a:t>
            </a:r>
            <a:endParaRPr lang="de-DE" dirty="0">
              <a:latin typeface="Calibri" panose="020F0502020204030204" pitchFamily="34" charset="0"/>
            </a:endParaRPr>
          </a:p>
        </p:txBody>
      </p:sp>
      <p:sp>
        <p:nvSpPr>
          <p:cNvPr id="5" name="Abgerundetes Rechteck 4"/>
          <p:cNvSpPr/>
          <p:nvPr/>
        </p:nvSpPr>
        <p:spPr>
          <a:xfrm>
            <a:off x="323410" y="913235"/>
            <a:ext cx="1656230" cy="594710"/>
          </a:xfrm>
          <a:prstGeom prst="roundRect">
            <a:avLst/>
          </a:prstGeom>
          <a:solidFill>
            <a:schemeClr val="accent2">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latin typeface="Calibri" panose="020F0502020204030204" pitchFamily="34" charset="0"/>
              </a:rPr>
              <a:t>2005</a:t>
            </a:r>
            <a:r>
              <a:rPr lang="de-DE" sz="1400" dirty="0" smtClean="0">
                <a:solidFill>
                  <a:schemeClr val="tx1"/>
                </a:solidFill>
                <a:latin typeface="Calibri" panose="020F0502020204030204" pitchFamily="34" charset="0"/>
              </a:rPr>
              <a:t>: </a:t>
            </a:r>
          </a:p>
          <a:p>
            <a:pPr algn="ctr"/>
            <a:r>
              <a:rPr lang="de-DE" sz="1400" dirty="0" smtClean="0">
                <a:solidFill>
                  <a:schemeClr val="tx1"/>
                </a:solidFill>
                <a:latin typeface="Calibri" panose="020F0502020204030204" pitchFamily="34" charset="0"/>
              </a:rPr>
              <a:t>Beginn mit 28 QZ</a:t>
            </a:r>
            <a:endParaRPr lang="de-DE" sz="1400" dirty="0">
              <a:solidFill>
                <a:schemeClr val="tx1"/>
              </a:solidFill>
              <a:latin typeface="Calibri" panose="020F0502020204030204" pitchFamily="34" charset="0"/>
            </a:endParaRPr>
          </a:p>
        </p:txBody>
      </p:sp>
      <p:sp>
        <p:nvSpPr>
          <p:cNvPr id="7" name="Abgerundetes Rechteck 6"/>
          <p:cNvSpPr/>
          <p:nvPr/>
        </p:nvSpPr>
        <p:spPr>
          <a:xfrm>
            <a:off x="3226660" y="1003875"/>
            <a:ext cx="1656230" cy="504070"/>
          </a:xfrm>
          <a:prstGeom prst="roundRect">
            <a:avLst/>
          </a:prstGeom>
          <a:solidFill>
            <a:schemeClr val="accent2">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rPr>
              <a:t>2009</a:t>
            </a:r>
            <a:endParaRPr lang="de-DE" b="1" dirty="0">
              <a:solidFill>
                <a:schemeClr val="tx1"/>
              </a:solidFill>
              <a:latin typeface="Calibri" panose="020F0502020204030204" pitchFamily="34" charset="0"/>
            </a:endParaRPr>
          </a:p>
        </p:txBody>
      </p:sp>
      <p:sp>
        <p:nvSpPr>
          <p:cNvPr id="8" name="Abgerundetes Rechteck 7"/>
          <p:cNvSpPr/>
          <p:nvPr/>
        </p:nvSpPr>
        <p:spPr>
          <a:xfrm>
            <a:off x="6228230" y="1012932"/>
            <a:ext cx="1656230" cy="504070"/>
          </a:xfrm>
          <a:prstGeom prst="roundRect">
            <a:avLst/>
          </a:prstGeom>
          <a:solidFill>
            <a:schemeClr val="accent2">
              <a:lumMod val="40000"/>
              <a:lumOff val="6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Calibri" panose="020F0502020204030204" pitchFamily="34" charset="0"/>
              </a:rPr>
              <a:t>2015</a:t>
            </a:r>
            <a:endParaRPr lang="de-DE" b="1" dirty="0">
              <a:solidFill>
                <a:schemeClr val="tx1"/>
              </a:solidFill>
              <a:latin typeface="Calibri" panose="020F0502020204030204" pitchFamily="34" charset="0"/>
            </a:endParaRPr>
          </a:p>
        </p:txBody>
      </p:sp>
      <p:sp>
        <p:nvSpPr>
          <p:cNvPr id="6" name="Pfeil nach rechts 5"/>
          <p:cNvSpPr/>
          <p:nvPr/>
        </p:nvSpPr>
        <p:spPr>
          <a:xfrm>
            <a:off x="2267680" y="1087492"/>
            <a:ext cx="648090" cy="336835"/>
          </a:xfrm>
          <a:prstGeom prst="rightArrow">
            <a:avLst/>
          </a:prstGeom>
          <a:solidFill>
            <a:srgbClr val="FF9F3F">
              <a:alpha val="59000"/>
            </a:srgb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Calibri" panose="020F0502020204030204" pitchFamily="34" charset="0"/>
            </a:endParaRPr>
          </a:p>
        </p:txBody>
      </p:sp>
      <p:sp>
        <p:nvSpPr>
          <p:cNvPr id="10" name="Pfeil nach rechts 9"/>
          <p:cNvSpPr/>
          <p:nvPr/>
        </p:nvSpPr>
        <p:spPr>
          <a:xfrm>
            <a:off x="5278970" y="1096549"/>
            <a:ext cx="648090" cy="336835"/>
          </a:xfrm>
          <a:prstGeom prst="rightArrow">
            <a:avLst/>
          </a:prstGeom>
          <a:solidFill>
            <a:srgbClr val="FF9F3F">
              <a:alpha val="59000"/>
            </a:srgb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atin typeface="Calibri" panose="020F0502020204030204" pitchFamily="34" charset="0"/>
            </a:endParaRPr>
          </a:p>
        </p:txBody>
      </p:sp>
      <p:sp>
        <p:nvSpPr>
          <p:cNvPr id="9" name="Abgerundetes Rechteck 8"/>
          <p:cNvSpPr/>
          <p:nvPr/>
        </p:nvSpPr>
        <p:spPr>
          <a:xfrm>
            <a:off x="356904" y="1407566"/>
            <a:ext cx="2869756" cy="3821684"/>
          </a:xfrm>
          <a:prstGeom prst="roundRect">
            <a:avLst/>
          </a:prstGeom>
          <a:solidFill>
            <a:schemeClr val="bg1"/>
          </a:solidFill>
          <a:ln>
            <a:solidFill>
              <a:schemeClr val="accent2">
                <a:lumMod val="40000"/>
                <a:lumOff val="6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indent="-85725">
              <a:spcAft>
                <a:spcPts val="600"/>
              </a:spcAft>
              <a:buFont typeface="Arial" panose="020B0604020202020204" pitchFamily="34" charset="0"/>
              <a:buChar char="•"/>
            </a:pPr>
            <a:r>
              <a:rPr lang="de-DE" sz="1300" b="1" dirty="0" smtClean="0">
                <a:solidFill>
                  <a:schemeClr val="tx1"/>
                </a:solidFill>
                <a:latin typeface="Calibri" panose="020F0502020204030204" pitchFamily="34" charset="0"/>
              </a:rPr>
              <a:t>Informations- u. Beratungsbedarf </a:t>
            </a:r>
            <a:r>
              <a:rPr lang="de-DE" sz="1300" dirty="0" smtClean="0">
                <a:solidFill>
                  <a:schemeClr val="tx1"/>
                </a:solidFill>
                <a:latin typeface="Calibri" panose="020F0502020204030204" pitchFamily="34" charset="0"/>
              </a:rPr>
              <a:t>der </a:t>
            </a:r>
            <a:r>
              <a:rPr lang="de-DE" sz="1300" dirty="0">
                <a:solidFill>
                  <a:schemeClr val="tx1"/>
                </a:solidFill>
                <a:latin typeface="Calibri" panose="020F0502020204030204" pitchFamily="34" charset="0"/>
              </a:rPr>
              <a:t>(</a:t>
            </a:r>
            <a:r>
              <a:rPr lang="de-DE" sz="1300" dirty="0" smtClean="0">
                <a:solidFill>
                  <a:schemeClr val="tx1"/>
                </a:solidFill>
                <a:latin typeface="Calibri" panose="020F0502020204030204" pitchFamily="34" charset="0"/>
              </a:rPr>
              <a:t>neu entstandenen</a:t>
            </a:r>
            <a:r>
              <a:rPr lang="de-DE" sz="1300" dirty="0">
                <a:solidFill>
                  <a:schemeClr val="tx1"/>
                </a:solidFill>
                <a:latin typeface="Calibri" panose="020F0502020204030204" pitchFamily="34" charset="0"/>
              </a:rPr>
              <a:t>) </a:t>
            </a:r>
            <a:r>
              <a:rPr lang="de-DE" sz="1300" dirty="0" smtClean="0">
                <a:solidFill>
                  <a:schemeClr val="tx1"/>
                </a:solidFill>
                <a:latin typeface="Calibri" panose="020F0502020204030204" pitchFamily="34" charset="0"/>
              </a:rPr>
              <a:t>Ganztagsschulen in </a:t>
            </a:r>
            <a:r>
              <a:rPr lang="de-DE" sz="1300" dirty="0">
                <a:solidFill>
                  <a:schemeClr val="tx1"/>
                </a:solidFill>
                <a:latin typeface="Calibri" panose="020F0502020204030204" pitchFamily="34" charset="0"/>
              </a:rPr>
              <a:t>NRW </a:t>
            </a:r>
          </a:p>
          <a:p>
            <a:pPr marL="85725" indent="-85725">
              <a:spcAft>
                <a:spcPts val="600"/>
              </a:spcAft>
              <a:buFont typeface="Arial" panose="020B0604020202020204" pitchFamily="34" charset="0"/>
              <a:buChar char="•"/>
            </a:pPr>
            <a:r>
              <a:rPr lang="de-DE" sz="1300" b="1" dirty="0" smtClean="0">
                <a:solidFill>
                  <a:schemeClr val="tx1"/>
                </a:solidFill>
                <a:latin typeface="Calibri" panose="020F0502020204030204" pitchFamily="34" charset="0"/>
              </a:rPr>
              <a:t>Bessere Verzahnung</a:t>
            </a:r>
            <a:r>
              <a:rPr lang="de-DE" sz="1300" dirty="0" smtClean="0">
                <a:solidFill>
                  <a:schemeClr val="tx1"/>
                </a:solidFill>
                <a:latin typeface="Calibri" panose="020F0502020204030204" pitchFamily="34" charset="0"/>
              </a:rPr>
              <a:t> </a:t>
            </a:r>
            <a:r>
              <a:rPr lang="de-DE" sz="1300" dirty="0">
                <a:solidFill>
                  <a:schemeClr val="tx1"/>
                </a:solidFill>
                <a:latin typeface="Calibri" panose="020F0502020204030204" pitchFamily="34" charset="0"/>
              </a:rPr>
              <a:t>von </a:t>
            </a:r>
            <a:r>
              <a:rPr lang="de-DE" sz="1300" dirty="0" smtClean="0">
                <a:solidFill>
                  <a:schemeClr val="tx1"/>
                </a:solidFill>
                <a:latin typeface="Calibri" panose="020F0502020204030204" pitchFamily="34" charset="0"/>
              </a:rPr>
              <a:t>unterrichtlichen </a:t>
            </a:r>
            <a:r>
              <a:rPr lang="de-DE" sz="1300" dirty="0">
                <a:solidFill>
                  <a:schemeClr val="tx1"/>
                </a:solidFill>
                <a:latin typeface="Calibri" panose="020F0502020204030204" pitchFamily="34" charset="0"/>
              </a:rPr>
              <a:t>und </a:t>
            </a:r>
            <a:r>
              <a:rPr lang="de-DE" sz="1300" dirty="0" smtClean="0">
                <a:solidFill>
                  <a:schemeClr val="tx1"/>
                </a:solidFill>
                <a:latin typeface="Calibri" panose="020F0502020204030204" pitchFamily="34" charset="0"/>
              </a:rPr>
              <a:t>außerunterrichtlichen Angeboten</a:t>
            </a:r>
            <a:endParaRPr lang="de-DE" sz="1300" dirty="0">
              <a:solidFill>
                <a:schemeClr val="tx1"/>
              </a:solidFill>
              <a:latin typeface="Calibri" panose="020F0502020204030204" pitchFamily="34" charset="0"/>
            </a:endParaRPr>
          </a:p>
          <a:p>
            <a:pPr marL="85725" indent="-85725">
              <a:spcAft>
                <a:spcPts val="600"/>
              </a:spcAft>
              <a:buFont typeface="Arial" panose="020B0604020202020204" pitchFamily="34" charset="0"/>
              <a:buChar char="•"/>
            </a:pPr>
            <a:r>
              <a:rPr lang="de-DE" sz="1300" b="1" dirty="0" smtClean="0">
                <a:solidFill>
                  <a:schemeClr val="tx1"/>
                </a:solidFill>
                <a:latin typeface="Calibri" panose="020F0502020204030204" pitchFamily="34" charset="0"/>
              </a:rPr>
              <a:t>Professionalisierung</a:t>
            </a:r>
            <a:r>
              <a:rPr lang="de-DE" sz="1300" dirty="0">
                <a:solidFill>
                  <a:schemeClr val="tx1"/>
                </a:solidFill>
                <a:latin typeface="Calibri" panose="020F0502020204030204" pitchFamily="34" charset="0"/>
              </a:rPr>
              <a:t> </a:t>
            </a:r>
            <a:r>
              <a:rPr lang="de-DE" sz="1300" dirty="0" smtClean="0">
                <a:solidFill>
                  <a:schemeClr val="tx1"/>
                </a:solidFill>
                <a:latin typeface="Calibri" panose="020F0502020204030204" pitchFamily="34" charset="0"/>
              </a:rPr>
              <a:t>GTS Personals</a:t>
            </a:r>
            <a:endParaRPr lang="de-DE" sz="1300" dirty="0">
              <a:solidFill>
                <a:schemeClr val="tx1"/>
              </a:solidFill>
              <a:latin typeface="Calibri" panose="020F0502020204030204" pitchFamily="34" charset="0"/>
            </a:endParaRPr>
          </a:p>
          <a:p>
            <a:pPr marL="85725" indent="-85725">
              <a:spcAft>
                <a:spcPts val="600"/>
              </a:spcAft>
              <a:buFont typeface="Arial" panose="020B0604020202020204" pitchFamily="34" charset="0"/>
              <a:buChar char="•"/>
            </a:pPr>
            <a:r>
              <a:rPr lang="de-DE" sz="1300" dirty="0" smtClean="0">
                <a:solidFill>
                  <a:schemeClr val="tx1"/>
                </a:solidFill>
                <a:latin typeface="Calibri" panose="020F0502020204030204" pitchFamily="34" charset="0"/>
              </a:rPr>
              <a:t>Bessere </a:t>
            </a:r>
            <a:r>
              <a:rPr lang="de-DE" sz="1300" b="1" dirty="0" smtClean="0">
                <a:solidFill>
                  <a:schemeClr val="tx1"/>
                </a:solidFill>
                <a:latin typeface="Calibri" panose="020F0502020204030204" pitchFamily="34" charset="0"/>
              </a:rPr>
              <a:t>Abstimmung</a:t>
            </a:r>
            <a:r>
              <a:rPr lang="de-DE" sz="1300" dirty="0" smtClean="0">
                <a:solidFill>
                  <a:schemeClr val="tx1"/>
                </a:solidFill>
                <a:latin typeface="Calibri" panose="020F0502020204030204" pitchFamily="34" charset="0"/>
              </a:rPr>
              <a:t> </a:t>
            </a:r>
            <a:r>
              <a:rPr lang="de-DE" sz="1300" dirty="0">
                <a:solidFill>
                  <a:schemeClr val="tx1"/>
                </a:solidFill>
                <a:latin typeface="Calibri" panose="020F0502020204030204" pitchFamily="34" charset="0"/>
              </a:rPr>
              <a:t>der </a:t>
            </a:r>
            <a:r>
              <a:rPr lang="de-DE" sz="1300" dirty="0" smtClean="0">
                <a:solidFill>
                  <a:schemeClr val="tx1"/>
                </a:solidFill>
                <a:latin typeface="Calibri" panose="020F0502020204030204" pitchFamily="34" charset="0"/>
              </a:rPr>
              <a:t>beteiligten Bildungsakteure</a:t>
            </a:r>
            <a:endParaRPr lang="de-DE" sz="1300" dirty="0">
              <a:solidFill>
                <a:schemeClr val="tx1"/>
              </a:solidFill>
              <a:latin typeface="Calibri" panose="020F0502020204030204" pitchFamily="34" charset="0"/>
            </a:endParaRPr>
          </a:p>
          <a:p>
            <a:pPr marL="85725" indent="-85725">
              <a:spcAft>
                <a:spcPts val="600"/>
              </a:spcAft>
              <a:buFont typeface="Arial" panose="020B0604020202020204" pitchFamily="34" charset="0"/>
              <a:buChar char="•"/>
            </a:pPr>
            <a:r>
              <a:rPr lang="de-DE" sz="1300" dirty="0" smtClean="0">
                <a:solidFill>
                  <a:schemeClr val="tx1"/>
                </a:solidFill>
                <a:latin typeface="Calibri" panose="020F0502020204030204" pitchFamily="34" charset="0"/>
              </a:rPr>
              <a:t>Unterstützung seitens </a:t>
            </a:r>
            <a:r>
              <a:rPr lang="de-DE" sz="1300" dirty="0">
                <a:solidFill>
                  <a:schemeClr val="tx1"/>
                </a:solidFill>
                <a:latin typeface="Calibri" panose="020F0502020204030204" pitchFamily="34" charset="0"/>
              </a:rPr>
              <a:t>des </a:t>
            </a:r>
            <a:r>
              <a:rPr lang="de-DE" sz="1300" dirty="0" smtClean="0">
                <a:solidFill>
                  <a:schemeClr val="tx1"/>
                </a:solidFill>
                <a:latin typeface="Calibri" panose="020F0502020204030204" pitchFamily="34" charset="0"/>
              </a:rPr>
              <a:t>Landes: </a:t>
            </a:r>
            <a:r>
              <a:rPr lang="de-DE" sz="1300" b="1" dirty="0" smtClean="0">
                <a:solidFill>
                  <a:schemeClr val="tx1"/>
                </a:solidFill>
                <a:latin typeface="Calibri" panose="020F0502020204030204" pitchFamily="34" charset="0"/>
              </a:rPr>
              <a:t>Förderung interkommunalen Austausches</a:t>
            </a:r>
            <a:r>
              <a:rPr lang="de-DE" sz="1300" dirty="0" smtClean="0">
                <a:solidFill>
                  <a:schemeClr val="tx1"/>
                </a:solidFill>
                <a:latin typeface="Calibri" panose="020F0502020204030204" pitchFamily="34" charset="0"/>
              </a:rPr>
              <a:t> zu bildungsrelevanten Themen</a:t>
            </a:r>
            <a:endParaRPr lang="de-DE" sz="1300" dirty="0">
              <a:solidFill>
                <a:schemeClr val="tx1"/>
              </a:solidFill>
              <a:latin typeface="Calibri" panose="020F0502020204030204" pitchFamily="34" charset="0"/>
            </a:endParaRPr>
          </a:p>
        </p:txBody>
      </p:sp>
      <p:sp>
        <p:nvSpPr>
          <p:cNvPr id="12" name="Abgerundetes Rechteck 11"/>
          <p:cNvSpPr/>
          <p:nvPr/>
        </p:nvSpPr>
        <p:spPr>
          <a:xfrm>
            <a:off x="3491850" y="1407566"/>
            <a:ext cx="2560546" cy="1933990"/>
          </a:xfrm>
          <a:prstGeom prst="roundRect">
            <a:avLst/>
          </a:prstGeom>
          <a:solidFill>
            <a:schemeClr val="bg1"/>
          </a:solidFill>
          <a:ln>
            <a:solidFill>
              <a:schemeClr val="accent2">
                <a:lumMod val="40000"/>
                <a:lumOff val="6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80975" indent="-180975">
              <a:spcAft>
                <a:spcPts val="600"/>
              </a:spcAft>
              <a:buFont typeface="Arial" panose="020B0604020202020204" pitchFamily="34" charset="0"/>
              <a:buChar char="•"/>
            </a:pPr>
            <a:r>
              <a:rPr lang="de-DE" sz="1300" b="1" dirty="0">
                <a:solidFill>
                  <a:schemeClr val="tx1"/>
                </a:solidFill>
                <a:latin typeface="Calibri" panose="020F0502020204030204" pitchFamily="34" charset="0"/>
              </a:rPr>
              <a:t>neu</a:t>
            </a:r>
            <a:r>
              <a:rPr lang="de-DE" sz="1300" dirty="0">
                <a:solidFill>
                  <a:schemeClr val="tx1"/>
                </a:solidFill>
                <a:latin typeface="Calibri" panose="020F0502020204030204" pitchFamily="34" charset="0"/>
              </a:rPr>
              <a:t> </a:t>
            </a:r>
            <a:r>
              <a:rPr lang="de-DE" sz="1300" dirty="0" smtClean="0">
                <a:solidFill>
                  <a:schemeClr val="tx1"/>
                </a:solidFill>
                <a:latin typeface="Calibri" panose="020F0502020204030204" pitchFamily="34" charset="0"/>
              </a:rPr>
              <a:t>entstehende Qualitätszirkel </a:t>
            </a:r>
            <a:r>
              <a:rPr lang="de-DE" sz="1300" dirty="0">
                <a:solidFill>
                  <a:schemeClr val="tx1"/>
                </a:solidFill>
                <a:latin typeface="Calibri" panose="020F0502020204030204" pitchFamily="34" charset="0"/>
              </a:rPr>
              <a:t>für die </a:t>
            </a:r>
            <a:r>
              <a:rPr lang="de-DE" sz="1300" b="1" dirty="0" smtClean="0">
                <a:solidFill>
                  <a:schemeClr val="tx1"/>
                </a:solidFill>
                <a:latin typeface="Calibri" panose="020F0502020204030204" pitchFamily="34" charset="0"/>
              </a:rPr>
              <a:t>Sekundarstufe </a:t>
            </a:r>
            <a:r>
              <a:rPr lang="de-DE" sz="1300" b="1" dirty="0">
                <a:solidFill>
                  <a:schemeClr val="tx1"/>
                </a:solidFill>
                <a:latin typeface="Calibri" panose="020F0502020204030204" pitchFamily="34" charset="0"/>
              </a:rPr>
              <a:t>I</a:t>
            </a:r>
            <a:r>
              <a:rPr lang="de-DE" sz="1300" dirty="0">
                <a:solidFill>
                  <a:schemeClr val="tx1"/>
                </a:solidFill>
                <a:latin typeface="Calibri" panose="020F0502020204030204" pitchFamily="34" charset="0"/>
              </a:rPr>
              <a:t>	 </a:t>
            </a:r>
          </a:p>
          <a:p>
            <a:pPr marL="180975" indent="-180975">
              <a:spcAft>
                <a:spcPts val="600"/>
              </a:spcAft>
              <a:buFont typeface="Arial" panose="020B0604020202020204" pitchFamily="34" charset="0"/>
              <a:buChar char="•"/>
            </a:pPr>
            <a:r>
              <a:rPr lang="de-DE" sz="1300" dirty="0" smtClean="0">
                <a:solidFill>
                  <a:schemeClr val="tx1"/>
                </a:solidFill>
                <a:latin typeface="Calibri" panose="020F0502020204030204" pitchFamily="34" charset="0"/>
              </a:rPr>
              <a:t>Beginn </a:t>
            </a:r>
            <a:r>
              <a:rPr lang="de-DE" sz="1300" dirty="0">
                <a:solidFill>
                  <a:schemeClr val="tx1"/>
                </a:solidFill>
                <a:latin typeface="Calibri" panose="020F0502020204030204" pitchFamily="34" charset="0"/>
              </a:rPr>
              <a:t>mit der </a:t>
            </a:r>
            <a:r>
              <a:rPr lang="de-DE" sz="1300" b="1" dirty="0" smtClean="0">
                <a:solidFill>
                  <a:schemeClr val="tx1"/>
                </a:solidFill>
                <a:latin typeface="Calibri" panose="020F0502020204030204" pitchFamily="34" charset="0"/>
              </a:rPr>
              <a:t>Kooperation</a:t>
            </a:r>
            <a:r>
              <a:rPr lang="de-DE" sz="1300" dirty="0" smtClean="0">
                <a:solidFill>
                  <a:schemeClr val="tx1"/>
                </a:solidFill>
                <a:latin typeface="Calibri" panose="020F0502020204030204" pitchFamily="34" charset="0"/>
              </a:rPr>
              <a:t> mit </a:t>
            </a:r>
            <a:r>
              <a:rPr lang="de-DE" sz="1300" dirty="0">
                <a:solidFill>
                  <a:schemeClr val="tx1"/>
                </a:solidFill>
                <a:latin typeface="Calibri" panose="020F0502020204030204" pitchFamily="34" charset="0"/>
              </a:rPr>
              <a:t>den neu </a:t>
            </a:r>
            <a:r>
              <a:rPr lang="de-DE" sz="1300" dirty="0" smtClean="0">
                <a:solidFill>
                  <a:schemeClr val="tx1"/>
                </a:solidFill>
                <a:latin typeface="Calibri" panose="020F0502020204030204" pitchFamily="34" charset="0"/>
              </a:rPr>
              <a:t>entstandenen </a:t>
            </a:r>
            <a:r>
              <a:rPr lang="de-DE" sz="1300" b="1" dirty="0" smtClean="0">
                <a:solidFill>
                  <a:schemeClr val="tx1"/>
                </a:solidFill>
                <a:latin typeface="Calibri" panose="020F0502020204030204" pitchFamily="34" charset="0"/>
              </a:rPr>
              <a:t>Regionalen Bildungsnetzwerken</a:t>
            </a:r>
          </a:p>
        </p:txBody>
      </p:sp>
      <p:sp>
        <p:nvSpPr>
          <p:cNvPr id="13" name="Abgerundetes Rechteck 12"/>
          <p:cNvSpPr/>
          <p:nvPr/>
        </p:nvSpPr>
        <p:spPr>
          <a:xfrm>
            <a:off x="6372250" y="1387007"/>
            <a:ext cx="2592360" cy="2258023"/>
          </a:xfrm>
          <a:prstGeom prst="roundRect">
            <a:avLst/>
          </a:prstGeom>
          <a:solidFill>
            <a:schemeClr val="bg1"/>
          </a:solidFill>
          <a:ln>
            <a:solidFill>
              <a:schemeClr val="accent2">
                <a:lumMod val="40000"/>
                <a:lumOff val="6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80975" indent="-180975">
              <a:spcAft>
                <a:spcPts val="600"/>
              </a:spcAft>
              <a:buFont typeface="Arial" panose="020B0604020202020204" pitchFamily="34" charset="0"/>
              <a:buChar char="•"/>
            </a:pPr>
            <a:r>
              <a:rPr lang="de-DE" sz="1300" dirty="0" smtClean="0">
                <a:solidFill>
                  <a:schemeClr val="tx1"/>
                </a:solidFill>
                <a:latin typeface="Calibri" panose="020F0502020204030204" pitchFamily="34" charset="0"/>
              </a:rPr>
              <a:t>Intensivierung </a:t>
            </a:r>
            <a:r>
              <a:rPr lang="de-DE" sz="1300" dirty="0">
                <a:solidFill>
                  <a:schemeClr val="tx1"/>
                </a:solidFill>
                <a:latin typeface="Calibri" panose="020F0502020204030204" pitchFamily="34" charset="0"/>
              </a:rPr>
              <a:t>der </a:t>
            </a:r>
            <a:r>
              <a:rPr lang="de-DE" sz="1300" b="1" dirty="0" smtClean="0">
                <a:solidFill>
                  <a:schemeClr val="tx1"/>
                </a:solidFill>
                <a:latin typeface="Calibri" panose="020F0502020204030204" pitchFamily="34" charset="0"/>
              </a:rPr>
              <a:t>interkommunalen Vernetzung </a:t>
            </a:r>
            <a:r>
              <a:rPr lang="de-DE" sz="1300" b="1" dirty="0">
                <a:solidFill>
                  <a:schemeClr val="tx1"/>
                </a:solidFill>
                <a:latin typeface="Calibri" panose="020F0502020204030204" pitchFamily="34" charset="0"/>
              </a:rPr>
              <a:t>und </a:t>
            </a:r>
            <a:r>
              <a:rPr lang="de-DE" sz="1300" b="1" dirty="0" smtClean="0">
                <a:solidFill>
                  <a:schemeClr val="tx1"/>
                </a:solidFill>
                <a:latin typeface="Calibri" panose="020F0502020204030204" pitchFamily="34" charset="0"/>
              </a:rPr>
              <a:t>Kooperation</a:t>
            </a:r>
          </a:p>
          <a:p>
            <a:pPr marL="180975" indent="-180975">
              <a:spcAft>
                <a:spcPts val="600"/>
              </a:spcAft>
              <a:buFont typeface="Arial" panose="020B0604020202020204" pitchFamily="34" charset="0"/>
              <a:buChar char="•"/>
            </a:pPr>
            <a:r>
              <a:rPr lang="de-DE" sz="1300" dirty="0" smtClean="0">
                <a:solidFill>
                  <a:schemeClr val="tx1"/>
                </a:solidFill>
                <a:latin typeface="Calibri" panose="020F0502020204030204" pitchFamily="34" charset="0"/>
              </a:rPr>
              <a:t>verstärkte </a:t>
            </a:r>
            <a:r>
              <a:rPr lang="de-DE" sz="1300" b="1" dirty="0">
                <a:solidFill>
                  <a:schemeClr val="tx1"/>
                </a:solidFill>
                <a:latin typeface="Calibri" panose="020F0502020204030204" pitchFamily="34" charset="0"/>
              </a:rPr>
              <a:t>Kooperation</a:t>
            </a:r>
            <a:r>
              <a:rPr lang="de-DE" sz="1300" dirty="0">
                <a:solidFill>
                  <a:schemeClr val="tx1"/>
                </a:solidFill>
                <a:latin typeface="Calibri" panose="020F0502020204030204" pitchFamily="34" charset="0"/>
              </a:rPr>
              <a:t> mit </a:t>
            </a:r>
            <a:r>
              <a:rPr lang="de-DE" sz="1300" dirty="0" smtClean="0">
                <a:solidFill>
                  <a:schemeClr val="tx1"/>
                </a:solidFill>
                <a:latin typeface="Calibri" panose="020F0502020204030204" pitchFamily="34" charset="0"/>
              </a:rPr>
              <a:t>den </a:t>
            </a:r>
            <a:r>
              <a:rPr lang="de-DE" sz="1300" b="1" dirty="0">
                <a:solidFill>
                  <a:schemeClr val="tx1"/>
                </a:solidFill>
                <a:latin typeface="Calibri" panose="020F0502020204030204" pitchFamily="34" charset="0"/>
              </a:rPr>
              <a:t>Regionalen </a:t>
            </a:r>
            <a:r>
              <a:rPr lang="de-DE" sz="1300" b="1" dirty="0" smtClean="0">
                <a:solidFill>
                  <a:schemeClr val="tx1"/>
                </a:solidFill>
                <a:latin typeface="Calibri" panose="020F0502020204030204" pitchFamily="34" charset="0"/>
              </a:rPr>
              <a:t>Bildungsnetzwerken</a:t>
            </a:r>
            <a:endParaRPr lang="de-DE" sz="1300" b="1" dirty="0">
              <a:solidFill>
                <a:schemeClr val="tx1"/>
              </a:solidFill>
              <a:latin typeface="Calibri" panose="020F0502020204030204" pitchFamily="34" charset="0"/>
            </a:endParaRPr>
          </a:p>
          <a:p>
            <a:pPr marL="180975" indent="-180975">
              <a:spcAft>
                <a:spcPts val="600"/>
              </a:spcAft>
              <a:buFont typeface="Arial" panose="020B0604020202020204" pitchFamily="34" charset="0"/>
              <a:buChar char="•"/>
            </a:pPr>
            <a:r>
              <a:rPr lang="de-DE" sz="1300" dirty="0" smtClean="0">
                <a:solidFill>
                  <a:schemeClr val="tx1"/>
                </a:solidFill>
                <a:latin typeface="Calibri" panose="020F0502020204030204" pitchFamily="34" charset="0"/>
              </a:rPr>
              <a:t>Gründung eines </a:t>
            </a:r>
            <a:r>
              <a:rPr lang="de-DE" sz="1300" b="1" dirty="0" smtClean="0">
                <a:solidFill>
                  <a:schemeClr val="tx1"/>
                </a:solidFill>
                <a:latin typeface="Calibri" panose="020F0502020204030204" pitchFamily="34" charset="0"/>
              </a:rPr>
              <a:t>landesweiten Qualitätszirkels</a:t>
            </a:r>
            <a:endParaRPr lang="de-DE" sz="13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270413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80920" cy="733373"/>
          </a:xfrm>
          <a:solidFill>
            <a:schemeClr val="bg1"/>
          </a:solidFill>
        </p:spPr>
        <p:txBody>
          <a:bodyPr/>
          <a:lstStyle/>
          <a:p>
            <a:r>
              <a:rPr lang="de-DE" dirty="0" smtClean="0">
                <a:latin typeface="Calibri" panose="020F0502020204030204" pitchFamily="34" charset="0"/>
              </a:rPr>
              <a:t>Aktueller Stand (2015)</a:t>
            </a:r>
            <a:endParaRPr lang="de-DE" dirty="0">
              <a:latin typeface="Calibri" panose="020F050202020403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008109"/>
            <a:ext cx="5256584" cy="4739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611560" y="1412776"/>
            <a:ext cx="2292038" cy="738664"/>
          </a:xfrm>
          <a:prstGeom prst="rect">
            <a:avLst/>
          </a:prstGeom>
          <a:noFill/>
        </p:spPr>
        <p:txBody>
          <a:bodyPr wrap="none" rtlCol="0">
            <a:spAutoFit/>
          </a:bodyPr>
          <a:lstStyle/>
          <a:p>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Derzeit bestehen </a:t>
            </a:r>
            <a:r>
              <a:rPr lang="de-DE" sz="1400" dirty="0" smtClean="0">
                <a:solidFill>
                  <a:srgbClr val="FF860D"/>
                </a:solidFill>
                <a:latin typeface="Calibri" panose="020F0502020204030204" pitchFamily="34" charset="0"/>
                <a:ea typeface="Tahoma" panose="020B0604030504040204" pitchFamily="34" charset="0"/>
                <a:cs typeface="Tahoma" panose="020B0604030504040204" pitchFamily="34" charset="0"/>
              </a:rPr>
              <a:t>ca. 100</a:t>
            </a:r>
          </a:p>
          <a:p>
            <a:r>
              <a:rPr lang="de-DE" sz="1400" dirty="0" smtClean="0">
                <a:solidFill>
                  <a:srgbClr val="FF860D"/>
                </a:solidFill>
                <a:latin typeface="Calibri" panose="020F0502020204030204" pitchFamily="34" charset="0"/>
                <a:ea typeface="Tahoma" panose="020B0604030504040204" pitchFamily="34" charset="0"/>
                <a:cs typeface="Tahoma" panose="020B0604030504040204" pitchFamily="34" charset="0"/>
              </a:rPr>
              <a:t>kommunale Qualitätszirkel </a:t>
            </a:r>
          </a:p>
          <a:p>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für Ganztagsschulen in NRW </a:t>
            </a:r>
            <a:endParaRPr lang="de-DE" sz="1400" dirty="0">
              <a:solidFill>
                <a:srgbClr val="000000"/>
              </a:solidFill>
              <a:latin typeface="Calibri" panose="020F0502020204030204" pitchFamily="34" charset="0"/>
              <a:ea typeface="Tahoma" panose="020B0604030504040204" pitchFamily="34" charset="0"/>
              <a:cs typeface="Tahoma" panose="020B0604030504040204" pitchFamily="34" charset="0"/>
            </a:endParaRPr>
          </a:p>
        </p:txBody>
      </p:sp>
      <p:sp>
        <p:nvSpPr>
          <p:cNvPr id="6" name="Textfeld 5"/>
          <p:cNvSpPr txBox="1"/>
          <p:nvPr/>
        </p:nvSpPr>
        <p:spPr>
          <a:xfrm>
            <a:off x="107504" y="2871173"/>
            <a:ext cx="2949657" cy="1169551"/>
          </a:xfrm>
          <a:prstGeom prst="rect">
            <a:avLst/>
          </a:prstGeom>
          <a:noFill/>
        </p:spPr>
        <p:txBody>
          <a:bodyPr wrap="square" rtlCol="0">
            <a:spAutoFit/>
          </a:bodyPr>
          <a:lstStyle/>
          <a:p>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Davon </a:t>
            </a:r>
          </a:p>
          <a:p>
            <a:r>
              <a:rPr lang="de-DE" sz="1400" dirty="0">
                <a:solidFill>
                  <a:srgbClr val="FF860D"/>
                </a:solidFill>
                <a:latin typeface="Calibri" panose="020F0502020204030204" pitchFamily="34" charset="0"/>
                <a:ea typeface="Tahoma" panose="020B0604030504040204" pitchFamily="34" charset="0"/>
                <a:cs typeface="Tahoma" panose="020B0604030504040204" pitchFamily="34" charset="0"/>
              </a:rPr>
              <a:t>r</a:t>
            </a:r>
            <a:r>
              <a:rPr lang="de-DE" sz="1400" dirty="0" smtClean="0">
                <a:solidFill>
                  <a:srgbClr val="FF860D"/>
                </a:solidFill>
                <a:latin typeface="Calibri" panose="020F0502020204030204" pitchFamily="34" charset="0"/>
                <a:ea typeface="Tahoma" panose="020B0604030504040204" pitchFamily="34" charset="0"/>
                <a:cs typeface="Tahoma" panose="020B0604030504040204" pitchFamily="34" charset="0"/>
              </a:rPr>
              <a:t>und 25 für die Sekundarstufe I </a:t>
            </a:r>
          </a:p>
          <a:p>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bzw. als gemeinsame</a:t>
            </a:r>
          </a:p>
          <a:p>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Qualitätszirkel für die</a:t>
            </a:r>
          </a:p>
          <a:p>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Primarstufe </a:t>
            </a:r>
            <a:r>
              <a:rPr lang="de-DE" sz="1400" dirty="0">
                <a:solidFill>
                  <a:srgbClr val="000000"/>
                </a:solidFill>
                <a:latin typeface="Calibri" panose="020F0502020204030204" pitchFamily="34" charset="0"/>
                <a:ea typeface="Tahoma" panose="020B0604030504040204" pitchFamily="34" charset="0"/>
                <a:cs typeface="Tahoma" panose="020B0604030504040204" pitchFamily="34" charset="0"/>
              </a:rPr>
              <a:t> </a:t>
            </a:r>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und Sek I</a:t>
            </a:r>
            <a:endParaRPr lang="de-DE" sz="1400" dirty="0">
              <a:solidFill>
                <a:srgbClr val="000000"/>
              </a:solidFill>
              <a:latin typeface="Calibri" panose="020F0502020204030204" pitchFamily="34" charset="0"/>
              <a:ea typeface="Tahoma" panose="020B0604030504040204" pitchFamily="34" charset="0"/>
              <a:cs typeface="Tahoma" panose="020B0604030504040204" pitchFamily="34" charset="0"/>
            </a:endParaRPr>
          </a:p>
        </p:txBody>
      </p:sp>
      <p:sp>
        <p:nvSpPr>
          <p:cNvPr id="7" name="Textfeld 6"/>
          <p:cNvSpPr txBox="1"/>
          <p:nvPr/>
        </p:nvSpPr>
        <p:spPr>
          <a:xfrm>
            <a:off x="6806208" y="1484784"/>
            <a:ext cx="2304256" cy="954107"/>
          </a:xfrm>
          <a:prstGeom prst="rect">
            <a:avLst/>
          </a:prstGeom>
          <a:noFill/>
        </p:spPr>
        <p:txBody>
          <a:bodyPr wrap="square" rtlCol="0">
            <a:spAutoFit/>
          </a:bodyPr>
          <a:lstStyle/>
          <a:p>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10% der kommunalen </a:t>
            </a:r>
          </a:p>
          <a:p>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Qualitätszirkel werden</a:t>
            </a:r>
          </a:p>
          <a:p>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 durch </a:t>
            </a:r>
            <a:r>
              <a:rPr lang="de-DE" sz="1400" dirty="0" smtClean="0">
                <a:solidFill>
                  <a:srgbClr val="FF860D"/>
                </a:solidFill>
                <a:latin typeface="Calibri" panose="020F0502020204030204" pitchFamily="34" charset="0"/>
                <a:ea typeface="Tahoma" panose="020B0604030504040204" pitchFamily="34" charset="0"/>
                <a:cs typeface="Tahoma" panose="020B0604030504040204" pitchFamily="34" charset="0"/>
              </a:rPr>
              <a:t>freie </a:t>
            </a:r>
          </a:p>
          <a:p>
            <a:r>
              <a:rPr lang="de-DE" sz="1400" dirty="0" smtClean="0">
                <a:solidFill>
                  <a:srgbClr val="FF860D"/>
                </a:solidFill>
                <a:latin typeface="Calibri" panose="020F0502020204030204" pitchFamily="34" charset="0"/>
                <a:ea typeface="Tahoma" panose="020B0604030504040204" pitchFamily="34" charset="0"/>
                <a:cs typeface="Tahoma" panose="020B0604030504040204" pitchFamily="34" charset="0"/>
              </a:rPr>
              <a:t>Jugendhilfeträger </a:t>
            </a:r>
            <a:r>
              <a:rPr lang="de-DE" sz="1400" dirty="0" smtClean="0">
                <a:solidFill>
                  <a:srgbClr val="000000"/>
                </a:solidFill>
                <a:latin typeface="Calibri" panose="020F0502020204030204" pitchFamily="34" charset="0"/>
                <a:ea typeface="Tahoma" panose="020B0604030504040204" pitchFamily="34" charset="0"/>
                <a:cs typeface="Tahoma" panose="020B0604030504040204" pitchFamily="34" charset="0"/>
              </a:rPr>
              <a:t>geleitet</a:t>
            </a:r>
            <a:endParaRPr lang="de-DE" sz="1400" dirty="0">
              <a:solidFill>
                <a:srgbClr val="000000"/>
              </a:solidFill>
              <a:latin typeface="Calibri" panose="020F0502020204030204" pitchFamily="34" charset="0"/>
              <a:ea typeface="Tahoma" panose="020B0604030504040204" pitchFamily="34" charset="0"/>
              <a:cs typeface="Tahoma" panose="020B0604030504040204" pitchFamily="34" charset="0"/>
            </a:endParaRPr>
          </a:p>
        </p:txBody>
      </p:sp>
      <p:sp>
        <p:nvSpPr>
          <p:cNvPr id="5" name="Textfeld 4"/>
          <p:cNvSpPr txBox="1"/>
          <p:nvPr/>
        </p:nvSpPr>
        <p:spPr>
          <a:xfrm>
            <a:off x="4932050" y="5157240"/>
            <a:ext cx="2088238" cy="369332"/>
          </a:xfrm>
          <a:prstGeom prst="rect">
            <a:avLst/>
          </a:prstGeom>
          <a:solidFill>
            <a:schemeClr val="bg1"/>
          </a:solidFill>
        </p:spPr>
        <p:txBody>
          <a:bodyPr wrap="square" rtlCol="0">
            <a:spAutoFit/>
          </a:bodyPr>
          <a:lstStyle/>
          <a:p>
            <a:endParaRPr lang="de-DE" dirty="0">
              <a:latin typeface="Calibri" panose="020F0502020204030204" pitchFamily="34" charset="0"/>
            </a:endParaRPr>
          </a:p>
        </p:txBody>
      </p:sp>
      <p:sp>
        <p:nvSpPr>
          <p:cNvPr id="4" name="Textfeld 3"/>
          <p:cNvSpPr txBox="1"/>
          <p:nvPr/>
        </p:nvSpPr>
        <p:spPr>
          <a:xfrm>
            <a:off x="4788030" y="4680186"/>
            <a:ext cx="3744416" cy="954107"/>
          </a:xfrm>
          <a:prstGeom prst="rect">
            <a:avLst/>
          </a:prstGeom>
          <a:solidFill>
            <a:schemeClr val="bg1"/>
          </a:solidFill>
        </p:spPr>
        <p:txBody>
          <a:bodyPr wrap="square" rtlCol="0">
            <a:spAutoFit/>
          </a:bodyPr>
          <a:lstStyle/>
          <a:p>
            <a:pPr defTabSz="180975"/>
            <a:r>
              <a:rPr lang="de-DE" sz="1400" dirty="0" smtClean="0">
                <a:solidFill>
                  <a:srgbClr val="F69200"/>
                </a:solidFill>
                <a:latin typeface="Calibri" panose="020F0502020204030204" pitchFamily="34" charset="0"/>
              </a:rPr>
              <a:t>●	</a:t>
            </a:r>
            <a:r>
              <a:rPr lang="de-DE" sz="1400" dirty="0" smtClean="0">
                <a:solidFill>
                  <a:srgbClr val="F69200"/>
                </a:solidFill>
                <a:latin typeface="Calibri" panose="020F0502020204030204" pitchFamily="34" charset="0"/>
                <a:ea typeface="Tahoma" panose="020B0604030504040204" pitchFamily="34" charset="0"/>
                <a:cs typeface="Tahoma" panose="020B0604030504040204" pitchFamily="34" charset="0"/>
              </a:rPr>
              <a:t>Qualitätszirkel Primarstufe</a:t>
            </a:r>
          </a:p>
          <a:p>
            <a:pPr defTabSz="180975"/>
            <a:r>
              <a:rPr lang="de-DE" sz="1400" dirty="0" smtClean="0">
                <a:solidFill>
                  <a:srgbClr val="00B0F0"/>
                </a:solidFill>
                <a:latin typeface="Calibri" panose="020F0502020204030204" pitchFamily="34" charset="0"/>
              </a:rPr>
              <a:t>● 	</a:t>
            </a:r>
            <a:r>
              <a:rPr lang="de-DE" sz="1400" dirty="0" smtClean="0">
                <a:solidFill>
                  <a:srgbClr val="00B0F0"/>
                </a:solidFill>
                <a:latin typeface="Calibri" panose="020F0502020204030204" pitchFamily="34" charset="0"/>
                <a:ea typeface="Tahoma" panose="020B0604030504040204" pitchFamily="34" charset="0"/>
                <a:cs typeface="Tahoma" panose="020B0604030504040204" pitchFamily="34" charset="0"/>
              </a:rPr>
              <a:t>gemeinsamer Qualitätszirkel Primarstufe und 	Sekundarstufe I</a:t>
            </a:r>
          </a:p>
          <a:p>
            <a:pPr defTabSz="180975"/>
            <a:r>
              <a:rPr lang="de-DE" sz="1400" dirty="0" smtClean="0">
                <a:solidFill>
                  <a:srgbClr val="92D050"/>
                </a:solidFill>
                <a:latin typeface="Calibri" panose="020F0502020204030204" pitchFamily="34" charset="0"/>
              </a:rPr>
              <a:t>●	</a:t>
            </a:r>
            <a:r>
              <a:rPr lang="de-DE" sz="1400" dirty="0" smtClean="0">
                <a:solidFill>
                  <a:srgbClr val="92D050"/>
                </a:solidFill>
                <a:latin typeface="Calibri" panose="020F0502020204030204" pitchFamily="34" charset="0"/>
                <a:ea typeface="Tahoma" panose="020B0604030504040204" pitchFamily="34" charset="0"/>
                <a:cs typeface="Tahoma" panose="020B0604030504040204" pitchFamily="34" charset="0"/>
              </a:rPr>
              <a:t>Qualitätszirkel Sekundarstufe I</a:t>
            </a:r>
            <a:endParaRPr lang="de-DE" sz="1400" dirty="0">
              <a:solidFill>
                <a:srgbClr val="92D050"/>
              </a:solidFill>
              <a:latin typeface="Calibri" panose="020F0502020204030204" pitchFamily="34" charset="0"/>
              <a:ea typeface="Tahoma" panose="020B0604030504040204" pitchFamily="34" charset="0"/>
              <a:cs typeface="Tahoma" panose="020B0604030504040204" pitchFamily="34" charset="0"/>
            </a:endParaRPr>
          </a:p>
        </p:txBody>
      </p:sp>
      <p:sp>
        <p:nvSpPr>
          <p:cNvPr id="8" name="Textfeld 7"/>
          <p:cNvSpPr txBox="1"/>
          <p:nvPr/>
        </p:nvSpPr>
        <p:spPr>
          <a:xfrm>
            <a:off x="4139940" y="5760638"/>
            <a:ext cx="4367991" cy="492443"/>
          </a:xfrm>
          <a:prstGeom prst="rect">
            <a:avLst/>
          </a:prstGeom>
          <a:noFill/>
        </p:spPr>
        <p:txBody>
          <a:bodyPr wrap="none" rtlCol="0">
            <a:spAutoFit/>
          </a:bodyPr>
          <a:lstStyle/>
          <a:p>
            <a:r>
              <a:rPr lang="de-DE" sz="1400" dirty="0">
                <a:latin typeface="Calibri" panose="020F0502020204030204" pitchFamily="34" charset="0"/>
              </a:rPr>
              <a:t>Karte online</a:t>
            </a:r>
            <a:r>
              <a:rPr lang="de-DE" sz="1400" dirty="0" smtClean="0">
                <a:latin typeface="Calibri" panose="020F0502020204030204" pitchFamily="34" charset="0"/>
              </a:rPr>
              <a:t>: </a:t>
            </a:r>
            <a:r>
              <a:rPr lang="de-DE" sz="1400" dirty="0" smtClean="0">
                <a:solidFill>
                  <a:srgbClr val="0070C0"/>
                </a:solidFill>
                <a:latin typeface="Calibri" panose="020F0502020204030204" pitchFamily="34" charset="0"/>
                <a:hlinkClick r:id="rId4"/>
              </a:rPr>
              <a:t>http</a:t>
            </a:r>
            <a:r>
              <a:rPr lang="de-DE" sz="1400" dirty="0">
                <a:solidFill>
                  <a:srgbClr val="0070C0"/>
                </a:solidFill>
                <a:latin typeface="Calibri" panose="020F0502020204030204" pitchFamily="34" charset="0"/>
                <a:hlinkClick r:id="rId4"/>
              </a:rPr>
              <a:t>://</a:t>
            </a:r>
            <a:r>
              <a:rPr lang="de-DE" sz="1400" dirty="0" smtClean="0">
                <a:solidFill>
                  <a:srgbClr val="0070C0"/>
                </a:solidFill>
                <a:latin typeface="Calibri" panose="020F0502020204030204" pitchFamily="34" charset="0"/>
                <a:hlinkClick r:id="rId4"/>
              </a:rPr>
              <a:t>www.ganztag-nrw.de/qualitaetszirkel</a:t>
            </a:r>
            <a:endParaRPr lang="de-DE" sz="1400" dirty="0" smtClean="0">
              <a:solidFill>
                <a:srgbClr val="0070C0"/>
              </a:solidFill>
              <a:latin typeface="Calibri" panose="020F0502020204030204" pitchFamily="34" charset="0"/>
            </a:endParaRPr>
          </a:p>
          <a:p>
            <a:r>
              <a:rPr lang="de-DE" sz="1200" b="1" dirty="0" smtClean="0">
                <a:latin typeface="Calibri" panose="020F0502020204030204" pitchFamily="34" charset="0"/>
              </a:rPr>
              <a:t> </a:t>
            </a:r>
            <a:endParaRPr lang="de-DE" sz="1200" b="1" dirty="0">
              <a:latin typeface="Calibri" panose="020F0502020204030204" pitchFamily="34" charset="0"/>
            </a:endParaRPr>
          </a:p>
        </p:txBody>
      </p:sp>
    </p:spTree>
    <p:extLst>
      <p:ext uri="{BB962C8B-B14F-4D97-AF65-F5344CB8AC3E}">
        <p14:creationId xmlns:p14="http://schemas.microsoft.com/office/powerpoint/2010/main" val="54052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5" grpId="0" animBg="1"/>
      <p:bldP spid="4"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1">
                    <a:lumMod val="50000"/>
                  </a:schemeClr>
                </a:solidFill>
                <a:latin typeface="Calibri" panose="020F0502020204030204" pitchFamily="34" charset="0"/>
              </a:rPr>
              <a:t>Vernetzung auf Regierungsbezirks- und Landesebene </a:t>
            </a:r>
            <a:endParaRPr lang="de-DE" dirty="0">
              <a:solidFill>
                <a:schemeClr val="accent1">
                  <a:lumMod val="50000"/>
                </a:schemeClr>
              </a:solidFill>
              <a:latin typeface="Calibri" panose="020F0502020204030204" pitchFamily="34" charset="0"/>
            </a:endParaRP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104691387"/>
              </p:ext>
            </p:extLst>
          </p:nvPr>
        </p:nvGraphicFramePr>
        <p:xfrm>
          <a:off x="48916" y="1182089"/>
          <a:ext cx="4762872" cy="4535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feld 2"/>
          <p:cNvSpPr txBox="1"/>
          <p:nvPr/>
        </p:nvSpPr>
        <p:spPr>
          <a:xfrm>
            <a:off x="2915770" y="3221006"/>
            <a:ext cx="647536" cy="461665"/>
          </a:xfrm>
          <a:prstGeom prst="rect">
            <a:avLst/>
          </a:prstGeom>
          <a:noFill/>
        </p:spPr>
        <p:txBody>
          <a:bodyPr wrap="square" rtlCol="0">
            <a:spAutoFit/>
          </a:bodyPr>
          <a:lstStyle/>
          <a:p>
            <a:r>
              <a:rPr lang="de-DE" sz="800" b="1" dirty="0" smtClean="0">
                <a:latin typeface="+mj-lt"/>
              </a:rPr>
              <a:t>   RB</a:t>
            </a:r>
          </a:p>
          <a:p>
            <a:r>
              <a:rPr lang="de-DE" sz="800" b="1" dirty="0" smtClean="0">
                <a:latin typeface="+mj-lt"/>
              </a:rPr>
              <a:t>Detmold </a:t>
            </a:r>
          </a:p>
          <a:p>
            <a:r>
              <a:rPr lang="de-DE" sz="800" b="1" dirty="0" smtClean="0">
                <a:latin typeface="+mj-lt"/>
              </a:rPr>
              <a:t>+Münster</a:t>
            </a:r>
            <a:endParaRPr lang="de-DE" sz="800" b="1" dirty="0">
              <a:latin typeface="+mj-lt"/>
            </a:endParaRPr>
          </a:p>
        </p:txBody>
      </p:sp>
      <p:sp>
        <p:nvSpPr>
          <p:cNvPr id="5" name="Textfeld 4"/>
          <p:cNvSpPr txBox="1"/>
          <p:nvPr/>
        </p:nvSpPr>
        <p:spPr>
          <a:xfrm>
            <a:off x="4118937" y="3344117"/>
            <a:ext cx="412292" cy="338554"/>
          </a:xfrm>
          <a:prstGeom prst="rect">
            <a:avLst/>
          </a:prstGeom>
          <a:noFill/>
        </p:spPr>
        <p:txBody>
          <a:bodyPr wrap="none" rtlCol="0">
            <a:spAutoFit/>
          </a:bodyPr>
          <a:lstStyle/>
          <a:p>
            <a:r>
              <a:rPr lang="de-DE" sz="800" b="1" dirty="0" smtClean="0">
                <a:latin typeface="+mj-lt"/>
              </a:rPr>
              <a:t>RB </a:t>
            </a:r>
          </a:p>
          <a:p>
            <a:r>
              <a:rPr lang="de-DE" sz="800" b="1" dirty="0" smtClean="0">
                <a:latin typeface="+mj-lt"/>
              </a:rPr>
              <a:t>Köln</a:t>
            </a:r>
            <a:endParaRPr lang="de-DE" sz="800" b="1" dirty="0">
              <a:latin typeface="+mj-lt"/>
            </a:endParaRPr>
          </a:p>
        </p:txBody>
      </p:sp>
      <p:sp>
        <p:nvSpPr>
          <p:cNvPr id="6" name="Textfeld 5"/>
          <p:cNvSpPr txBox="1"/>
          <p:nvPr/>
        </p:nvSpPr>
        <p:spPr>
          <a:xfrm>
            <a:off x="251520" y="5007787"/>
            <a:ext cx="360040" cy="215444"/>
          </a:xfrm>
          <a:prstGeom prst="rect">
            <a:avLst/>
          </a:prstGeom>
          <a:noFill/>
        </p:spPr>
        <p:txBody>
          <a:bodyPr wrap="square" rtlCol="0">
            <a:spAutoFit/>
          </a:bodyPr>
          <a:lstStyle/>
          <a:p>
            <a:r>
              <a:rPr lang="de-DE" sz="800" b="1" dirty="0" smtClean="0">
                <a:latin typeface="Calibri" panose="020F0502020204030204" pitchFamily="34" charset="0"/>
              </a:rPr>
              <a:t>QZ</a:t>
            </a:r>
            <a:endParaRPr lang="de-DE" sz="800" b="1" dirty="0">
              <a:latin typeface="Calibri" panose="020F0502020204030204" pitchFamily="34" charset="0"/>
            </a:endParaRPr>
          </a:p>
        </p:txBody>
      </p:sp>
      <p:sp>
        <p:nvSpPr>
          <p:cNvPr id="7" name="Textfeld 6"/>
          <p:cNvSpPr txBox="1"/>
          <p:nvPr/>
        </p:nvSpPr>
        <p:spPr>
          <a:xfrm>
            <a:off x="971600" y="5022111"/>
            <a:ext cx="360040" cy="215444"/>
          </a:xfrm>
          <a:prstGeom prst="rect">
            <a:avLst/>
          </a:prstGeom>
          <a:noFill/>
        </p:spPr>
        <p:txBody>
          <a:bodyPr wrap="square" rtlCol="0">
            <a:spAutoFit/>
          </a:bodyPr>
          <a:lstStyle/>
          <a:p>
            <a:r>
              <a:rPr lang="de-DE" sz="800" b="1" dirty="0" smtClean="0">
                <a:latin typeface="Calibri" panose="020F0502020204030204" pitchFamily="34" charset="0"/>
              </a:rPr>
              <a:t>QZ</a:t>
            </a:r>
            <a:endParaRPr lang="de-DE" sz="800" b="1" dirty="0">
              <a:latin typeface="Calibri" panose="020F0502020204030204" pitchFamily="34" charset="0"/>
            </a:endParaRPr>
          </a:p>
        </p:txBody>
      </p:sp>
      <p:sp>
        <p:nvSpPr>
          <p:cNvPr id="8" name="Textfeld 7"/>
          <p:cNvSpPr txBox="1"/>
          <p:nvPr/>
        </p:nvSpPr>
        <p:spPr>
          <a:xfrm>
            <a:off x="1507146" y="4581128"/>
            <a:ext cx="360040" cy="215444"/>
          </a:xfrm>
          <a:prstGeom prst="rect">
            <a:avLst/>
          </a:prstGeom>
          <a:noFill/>
        </p:spPr>
        <p:txBody>
          <a:bodyPr wrap="square" rtlCol="0">
            <a:spAutoFit/>
          </a:bodyPr>
          <a:lstStyle/>
          <a:p>
            <a:r>
              <a:rPr lang="de-DE" sz="800" b="1" dirty="0" smtClean="0">
                <a:latin typeface="Calibri" panose="020F0502020204030204" pitchFamily="34" charset="0"/>
              </a:rPr>
              <a:t>QZ</a:t>
            </a:r>
            <a:endParaRPr lang="de-DE" sz="800" b="1" dirty="0">
              <a:latin typeface="Calibri" panose="020F0502020204030204" pitchFamily="34" charset="0"/>
            </a:endParaRPr>
          </a:p>
        </p:txBody>
      </p:sp>
      <p:sp>
        <p:nvSpPr>
          <p:cNvPr id="9" name="Textfeld 8"/>
          <p:cNvSpPr txBox="1"/>
          <p:nvPr/>
        </p:nvSpPr>
        <p:spPr>
          <a:xfrm>
            <a:off x="2303748" y="4599781"/>
            <a:ext cx="360040" cy="215444"/>
          </a:xfrm>
          <a:prstGeom prst="rect">
            <a:avLst/>
          </a:prstGeom>
          <a:noFill/>
        </p:spPr>
        <p:txBody>
          <a:bodyPr wrap="square" rtlCol="0">
            <a:spAutoFit/>
          </a:bodyPr>
          <a:lstStyle/>
          <a:p>
            <a:r>
              <a:rPr lang="de-DE" sz="800" b="1" dirty="0" smtClean="0">
                <a:latin typeface="Calibri" panose="020F0502020204030204" pitchFamily="34" charset="0"/>
              </a:rPr>
              <a:t>QZ</a:t>
            </a:r>
            <a:endParaRPr lang="de-DE" sz="800" b="1" dirty="0">
              <a:latin typeface="Calibri" panose="020F0502020204030204" pitchFamily="34" charset="0"/>
            </a:endParaRPr>
          </a:p>
        </p:txBody>
      </p:sp>
      <p:sp>
        <p:nvSpPr>
          <p:cNvPr id="10" name="Textfeld 9"/>
          <p:cNvSpPr txBox="1"/>
          <p:nvPr/>
        </p:nvSpPr>
        <p:spPr>
          <a:xfrm>
            <a:off x="2604592" y="5005424"/>
            <a:ext cx="360040" cy="215444"/>
          </a:xfrm>
          <a:prstGeom prst="rect">
            <a:avLst/>
          </a:prstGeom>
          <a:noFill/>
        </p:spPr>
        <p:txBody>
          <a:bodyPr wrap="square" rtlCol="0">
            <a:spAutoFit/>
          </a:bodyPr>
          <a:lstStyle/>
          <a:p>
            <a:r>
              <a:rPr lang="de-DE" sz="800" b="1" dirty="0" smtClean="0">
                <a:latin typeface="Calibri" panose="020F0502020204030204" pitchFamily="34" charset="0"/>
              </a:rPr>
              <a:t>QZ</a:t>
            </a:r>
            <a:endParaRPr lang="de-DE" sz="800" b="1" dirty="0">
              <a:latin typeface="Calibri" panose="020F0502020204030204" pitchFamily="34" charset="0"/>
            </a:endParaRPr>
          </a:p>
        </p:txBody>
      </p:sp>
      <p:sp>
        <p:nvSpPr>
          <p:cNvPr id="11" name="Textfeld 10"/>
          <p:cNvSpPr txBox="1"/>
          <p:nvPr/>
        </p:nvSpPr>
        <p:spPr>
          <a:xfrm>
            <a:off x="3419873" y="5007787"/>
            <a:ext cx="340518" cy="215444"/>
          </a:xfrm>
          <a:prstGeom prst="rect">
            <a:avLst/>
          </a:prstGeom>
          <a:noFill/>
        </p:spPr>
        <p:txBody>
          <a:bodyPr wrap="square" rtlCol="0">
            <a:spAutoFit/>
          </a:bodyPr>
          <a:lstStyle/>
          <a:p>
            <a:r>
              <a:rPr lang="de-DE" sz="800" b="1" dirty="0" smtClean="0">
                <a:latin typeface="Calibri" panose="020F0502020204030204" pitchFamily="34" charset="0"/>
              </a:rPr>
              <a:t>QZ</a:t>
            </a:r>
            <a:endParaRPr lang="de-DE" sz="800" b="1" dirty="0">
              <a:latin typeface="Calibri" panose="020F0502020204030204" pitchFamily="34" charset="0"/>
            </a:endParaRPr>
          </a:p>
        </p:txBody>
      </p:sp>
      <p:sp>
        <p:nvSpPr>
          <p:cNvPr id="12" name="Textfeld 11"/>
          <p:cNvSpPr txBox="1"/>
          <p:nvPr/>
        </p:nvSpPr>
        <p:spPr>
          <a:xfrm>
            <a:off x="3760391" y="4581128"/>
            <a:ext cx="360040" cy="215444"/>
          </a:xfrm>
          <a:prstGeom prst="rect">
            <a:avLst/>
          </a:prstGeom>
          <a:noFill/>
        </p:spPr>
        <p:txBody>
          <a:bodyPr wrap="square" rtlCol="0">
            <a:spAutoFit/>
          </a:bodyPr>
          <a:lstStyle/>
          <a:p>
            <a:r>
              <a:rPr lang="de-DE" sz="800" b="1" dirty="0" smtClean="0">
                <a:latin typeface="Calibri" panose="020F0502020204030204" pitchFamily="34" charset="0"/>
              </a:rPr>
              <a:t>QZ</a:t>
            </a:r>
            <a:endParaRPr lang="de-DE" sz="800" b="1" dirty="0">
              <a:latin typeface="Calibri" panose="020F0502020204030204" pitchFamily="34" charset="0"/>
            </a:endParaRPr>
          </a:p>
        </p:txBody>
      </p:sp>
      <p:sp>
        <p:nvSpPr>
          <p:cNvPr id="13" name="Textfeld 12"/>
          <p:cNvSpPr txBox="1"/>
          <p:nvPr/>
        </p:nvSpPr>
        <p:spPr>
          <a:xfrm>
            <a:off x="4418106" y="4551362"/>
            <a:ext cx="360040" cy="215444"/>
          </a:xfrm>
          <a:prstGeom prst="rect">
            <a:avLst/>
          </a:prstGeom>
          <a:noFill/>
        </p:spPr>
        <p:txBody>
          <a:bodyPr wrap="square" rtlCol="0">
            <a:spAutoFit/>
          </a:bodyPr>
          <a:lstStyle/>
          <a:p>
            <a:r>
              <a:rPr lang="de-DE" sz="800" b="1" dirty="0" smtClean="0">
                <a:latin typeface="Calibri" panose="020F0502020204030204" pitchFamily="34" charset="0"/>
              </a:rPr>
              <a:t>QZ</a:t>
            </a:r>
            <a:endParaRPr lang="de-DE" sz="800" b="1" dirty="0">
              <a:latin typeface="Calibri" panose="020F0502020204030204" pitchFamily="34" charset="0"/>
            </a:endParaRPr>
          </a:p>
        </p:txBody>
      </p:sp>
      <p:sp>
        <p:nvSpPr>
          <p:cNvPr id="15" name="Textfeld 14"/>
          <p:cNvSpPr txBox="1"/>
          <p:nvPr/>
        </p:nvSpPr>
        <p:spPr>
          <a:xfrm>
            <a:off x="5004176" y="1124680"/>
            <a:ext cx="4176464" cy="4917628"/>
          </a:xfrm>
          <a:prstGeom prst="rect">
            <a:avLst/>
          </a:prstGeom>
          <a:noFill/>
        </p:spPr>
        <p:txBody>
          <a:bodyPr wrap="square" rtlCol="0">
            <a:spAutoFit/>
          </a:bodyPr>
          <a:lstStyle/>
          <a:p>
            <a:pPr marL="171450" indent="-171450">
              <a:lnSpc>
                <a:spcPct val="114000"/>
              </a:lnSpc>
              <a:buFontTx/>
              <a:buChar char="-"/>
            </a:pPr>
            <a:r>
              <a:rPr lang="de-DE" sz="1300" b="1" dirty="0" smtClean="0">
                <a:latin typeface="Calibri" panose="020F0502020204030204" pitchFamily="34" charset="0"/>
              </a:rPr>
              <a:t>Begleitet und organisiert durch die SAG NRW</a:t>
            </a:r>
          </a:p>
          <a:p>
            <a:pPr marL="171450" indent="-171450">
              <a:lnSpc>
                <a:spcPct val="114000"/>
              </a:lnSpc>
              <a:buFontTx/>
              <a:buChar char="-"/>
            </a:pPr>
            <a:r>
              <a:rPr lang="de-DE" sz="1300" b="1" dirty="0" smtClean="0">
                <a:latin typeface="Calibri" panose="020F0502020204030204" pitchFamily="34" charset="0"/>
              </a:rPr>
              <a:t>2x pro Jahr</a:t>
            </a:r>
          </a:p>
          <a:p>
            <a:pPr marL="171450" indent="-171450">
              <a:lnSpc>
                <a:spcPct val="114000"/>
              </a:lnSpc>
              <a:buFontTx/>
              <a:buChar char="-"/>
            </a:pPr>
            <a:r>
              <a:rPr lang="de-DE" sz="1300" b="1" dirty="0" smtClean="0">
                <a:latin typeface="Calibri" panose="020F0502020204030204" pitchFamily="34" charset="0"/>
              </a:rPr>
              <a:t>TN: Qualitätszirkelvertreter/innen aus allen Regierungsbezirken</a:t>
            </a:r>
          </a:p>
          <a:p>
            <a:pPr marL="171450" indent="-171450">
              <a:lnSpc>
                <a:spcPct val="114000"/>
              </a:lnSpc>
              <a:buFontTx/>
              <a:buChar char="-"/>
            </a:pPr>
            <a:r>
              <a:rPr lang="de-DE" sz="1300" b="1" dirty="0" smtClean="0">
                <a:latin typeface="Calibri" panose="020F0502020204030204" pitchFamily="34" charset="0"/>
              </a:rPr>
              <a:t>Ziele:</a:t>
            </a:r>
            <a:r>
              <a:rPr lang="de-DE" sz="1200" b="1" dirty="0" smtClean="0">
                <a:latin typeface="Calibri" panose="020F0502020204030204" pitchFamily="34" charset="0"/>
              </a:rPr>
              <a:t> </a:t>
            </a:r>
          </a:p>
          <a:p>
            <a:pPr marL="628650" lvl="1" indent="-171450">
              <a:lnSpc>
                <a:spcPct val="114000"/>
              </a:lnSpc>
              <a:buFontTx/>
              <a:buChar char="-"/>
            </a:pPr>
            <a:r>
              <a:rPr lang="de-DE" sz="1200" dirty="0" smtClean="0">
                <a:latin typeface="Calibri" panose="020F0502020204030204" pitchFamily="34" charset="0"/>
              </a:rPr>
              <a:t>Regierungsbezirks-übergreifender Austausch</a:t>
            </a:r>
          </a:p>
          <a:p>
            <a:pPr marL="628650" lvl="1" indent="-171450">
              <a:lnSpc>
                <a:spcPct val="114000"/>
              </a:lnSpc>
              <a:buFontTx/>
              <a:buChar char="-"/>
            </a:pPr>
            <a:r>
              <a:rPr lang="de-DE" sz="1200" dirty="0" smtClean="0">
                <a:latin typeface="Calibri" panose="020F0502020204030204" pitchFamily="34" charset="0"/>
              </a:rPr>
              <a:t>Austausch über Qualitätsindikatoren offener Ganztagsschulen</a:t>
            </a:r>
          </a:p>
          <a:p>
            <a:pPr marL="628650" lvl="1" indent="-171450">
              <a:lnSpc>
                <a:spcPct val="114000"/>
              </a:lnSpc>
              <a:buFontTx/>
              <a:buChar char="-"/>
            </a:pPr>
            <a:r>
              <a:rPr lang="de-DE" sz="1200" dirty="0" smtClean="0">
                <a:latin typeface="Calibri" panose="020F0502020204030204" pitchFamily="34" charset="0"/>
              </a:rPr>
              <a:t>Austausch mit Landesvertreter(inne)n</a:t>
            </a:r>
          </a:p>
          <a:p>
            <a:pPr lvl="1">
              <a:lnSpc>
                <a:spcPct val="114000"/>
              </a:lnSpc>
            </a:pPr>
            <a:endParaRPr lang="de-DE" sz="1200" dirty="0">
              <a:latin typeface="Calibri" panose="020F0502020204030204" pitchFamily="34" charset="0"/>
            </a:endParaRPr>
          </a:p>
          <a:p>
            <a:pPr lvl="1">
              <a:lnSpc>
                <a:spcPct val="114000"/>
              </a:lnSpc>
            </a:pPr>
            <a:endParaRPr lang="de-DE" sz="1200" dirty="0" smtClean="0">
              <a:latin typeface="Calibri" panose="020F0502020204030204" pitchFamily="34" charset="0"/>
            </a:endParaRPr>
          </a:p>
          <a:p>
            <a:pPr lvl="1">
              <a:lnSpc>
                <a:spcPct val="114000"/>
              </a:lnSpc>
            </a:pPr>
            <a:endParaRPr lang="de-DE" sz="500" dirty="0">
              <a:latin typeface="Calibri" panose="020F0502020204030204" pitchFamily="34" charset="0"/>
            </a:endParaRPr>
          </a:p>
          <a:p>
            <a:pPr marL="0" lvl="1" indent="180975">
              <a:lnSpc>
                <a:spcPct val="114000"/>
              </a:lnSpc>
              <a:buFontTx/>
              <a:buChar char="-"/>
            </a:pPr>
            <a:r>
              <a:rPr lang="de-DE" sz="1300" b="1" dirty="0" smtClean="0">
                <a:latin typeface="Calibri" panose="020F0502020204030204" pitchFamily="34" charset="0"/>
              </a:rPr>
              <a:t>Begleitet und organisiert durch die SAG NRW</a:t>
            </a:r>
          </a:p>
          <a:p>
            <a:pPr marL="0" lvl="1" indent="180975">
              <a:lnSpc>
                <a:spcPct val="114000"/>
              </a:lnSpc>
              <a:buFontTx/>
              <a:buChar char="-"/>
            </a:pPr>
            <a:r>
              <a:rPr lang="de-DE" sz="1300" b="1" dirty="0" smtClean="0">
                <a:latin typeface="Calibri" panose="020F0502020204030204" pitchFamily="34" charset="0"/>
              </a:rPr>
              <a:t>2x pro Jahr</a:t>
            </a:r>
          </a:p>
          <a:p>
            <a:pPr marL="0" lvl="1" indent="180975">
              <a:lnSpc>
                <a:spcPct val="114000"/>
              </a:lnSpc>
              <a:buFontTx/>
              <a:buChar char="-"/>
            </a:pPr>
            <a:r>
              <a:rPr lang="de-DE" sz="1300" b="1" dirty="0" smtClean="0">
                <a:latin typeface="Calibri" panose="020F0502020204030204" pitchFamily="34" charset="0"/>
              </a:rPr>
              <a:t>TN: Vertreter/innen der kommunalen Qualitätszirkel </a:t>
            </a:r>
          </a:p>
          <a:p>
            <a:pPr marL="0" lvl="1" indent="180975">
              <a:lnSpc>
                <a:spcPct val="114000"/>
              </a:lnSpc>
              <a:buFontTx/>
              <a:buChar char="-"/>
            </a:pPr>
            <a:r>
              <a:rPr lang="de-DE" sz="1300" b="1" dirty="0" smtClean="0">
                <a:latin typeface="Calibri" panose="020F0502020204030204" pitchFamily="34" charset="0"/>
              </a:rPr>
              <a:t>Ziele</a:t>
            </a:r>
            <a:r>
              <a:rPr lang="de-DE" sz="1300" dirty="0" smtClean="0">
                <a:latin typeface="Calibri" panose="020F0502020204030204" pitchFamily="34" charset="0"/>
              </a:rPr>
              <a:t>:</a:t>
            </a:r>
            <a:r>
              <a:rPr lang="de-DE" sz="1200" dirty="0" smtClean="0">
                <a:latin typeface="Calibri" panose="020F0502020204030204" pitchFamily="34" charset="0"/>
              </a:rPr>
              <a:t> </a:t>
            </a:r>
          </a:p>
          <a:p>
            <a:pPr marL="457200" lvl="2" indent="180975">
              <a:lnSpc>
                <a:spcPct val="114000"/>
              </a:lnSpc>
              <a:buFontTx/>
              <a:buChar char="-"/>
            </a:pPr>
            <a:r>
              <a:rPr lang="de-DE" sz="1200" dirty="0" smtClean="0">
                <a:latin typeface="Calibri" panose="020F0502020204030204" pitchFamily="34" charset="0"/>
              </a:rPr>
              <a:t>Erfahrungsaustausch </a:t>
            </a:r>
          </a:p>
          <a:p>
            <a:pPr marL="457200" lvl="2" indent="180975">
              <a:lnSpc>
                <a:spcPct val="114000"/>
              </a:lnSpc>
              <a:buFontTx/>
              <a:buChar char="-"/>
              <a:tabLst>
                <a:tab pos="628650" algn="l"/>
              </a:tabLst>
            </a:pPr>
            <a:r>
              <a:rPr lang="de-DE" sz="1200" dirty="0" smtClean="0">
                <a:latin typeface="Calibri" panose="020F0502020204030204" pitchFamily="34" charset="0"/>
              </a:rPr>
              <a:t>Regierungsbezirks-weiter Austausch zu 	aktuellen Ganztagsthemen </a:t>
            </a:r>
          </a:p>
          <a:p>
            <a:pPr marL="457200" lvl="2" indent="180975">
              <a:lnSpc>
                <a:spcPct val="114000"/>
              </a:lnSpc>
              <a:buFontTx/>
              <a:buChar char="-"/>
            </a:pPr>
            <a:r>
              <a:rPr lang="de-DE" sz="1200" dirty="0" smtClean="0">
                <a:latin typeface="Calibri" panose="020F0502020204030204" pitchFamily="34" charset="0"/>
              </a:rPr>
              <a:t>Fachlicher Input durch Expert(</a:t>
            </a:r>
            <a:r>
              <a:rPr lang="de-DE" sz="1200" dirty="0" err="1" smtClean="0">
                <a:latin typeface="Calibri" panose="020F0502020204030204" pitchFamily="34" charset="0"/>
              </a:rPr>
              <a:t>inn</a:t>
            </a:r>
            <a:r>
              <a:rPr lang="de-DE" sz="1200" dirty="0" smtClean="0">
                <a:latin typeface="Calibri" panose="020F0502020204030204" pitchFamily="34" charset="0"/>
              </a:rPr>
              <a:t>)en </a:t>
            </a:r>
          </a:p>
          <a:p>
            <a:pPr marL="457200" lvl="2" indent="180975">
              <a:lnSpc>
                <a:spcPct val="114000"/>
              </a:lnSpc>
              <a:buFontTx/>
              <a:buChar char="-"/>
            </a:pPr>
            <a:r>
              <a:rPr lang="de-DE" sz="1200" dirty="0" smtClean="0">
                <a:latin typeface="Calibri" panose="020F0502020204030204" pitchFamily="34" charset="0"/>
              </a:rPr>
              <a:t>Interkommunale Vernetzung</a:t>
            </a:r>
          </a:p>
          <a:p>
            <a:pPr marL="0" lvl="1" indent="180975">
              <a:buFontTx/>
              <a:buChar char="-"/>
            </a:pPr>
            <a:endParaRPr lang="de-DE" sz="1200" dirty="0" smtClean="0">
              <a:latin typeface="Calibri" panose="020F0502020204030204" pitchFamily="34" charset="0"/>
            </a:endParaRPr>
          </a:p>
          <a:p>
            <a:endParaRPr lang="de-DE" sz="1200" dirty="0">
              <a:latin typeface="Calibri" panose="020F0502020204030204" pitchFamily="34" charset="0"/>
            </a:endParaRPr>
          </a:p>
        </p:txBody>
      </p:sp>
      <p:sp>
        <p:nvSpPr>
          <p:cNvPr id="16" name="Textfeld 15"/>
          <p:cNvSpPr txBox="1"/>
          <p:nvPr/>
        </p:nvSpPr>
        <p:spPr>
          <a:xfrm>
            <a:off x="2113062" y="1737102"/>
            <a:ext cx="491530" cy="246221"/>
          </a:xfrm>
          <a:prstGeom prst="rect">
            <a:avLst/>
          </a:prstGeom>
          <a:noFill/>
        </p:spPr>
        <p:txBody>
          <a:bodyPr wrap="square" rtlCol="0">
            <a:spAutoFit/>
          </a:bodyPr>
          <a:lstStyle/>
          <a:p>
            <a:r>
              <a:rPr lang="de-DE" sz="1000" b="1" dirty="0" smtClean="0">
                <a:latin typeface="+mj-lt"/>
              </a:rPr>
              <a:t>NRW</a:t>
            </a:r>
            <a:endParaRPr lang="de-DE" sz="1000" b="1" dirty="0">
              <a:latin typeface="+mj-lt"/>
            </a:endParaRPr>
          </a:p>
        </p:txBody>
      </p:sp>
    </p:spTree>
    <p:extLst>
      <p:ext uri="{BB962C8B-B14F-4D97-AF65-F5344CB8AC3E}">
        <p14:creationId xmlns:p14="http://schemas.microsoft.com/office/powerpoint/2010/main" val="304653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15" end="1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xEl>
                                              <p:pRg st="16" end="1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xEl>
                                              <p:pRg st="17" end="1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1">
                    <a:lumMod val="50000"/>
                  </a:schemeClr>
                </a:solidFill>
                <a:latin typeface="Calibri" panose="020F0502020204030204" pitchFamily="34" charset="0"/>
              </a:rPr>
              <a:t>Aktuelle</a:t>
            </a:r>
            <a:r>
              <a:rPr lang="de-DE" dirty="0" smtClean="0">
                <a:latin typeface="Calibri" panose="020F0502020204030204" pitchFamily="34" charset="0"/>
              </a:rPr>
              <a:t> </a:t>
            </a:r>
            <a:r>
              <a:rPr lang="de-DE" dirty="0" smtClean="0">
                <a:solidFill>
                  <a:schemeClr val="accent1">
                    <a:lumMod val="50000"/>
                  </a:schemeClr>
                </a:solidFill>
                <a:latin typeface="Calibri" panose="020F0502020204030204" pitchFamily="34" charset="0"/>
              </a:rPr>
              <a:t>Ganztagsthemen</a:t>
            </a:r>
            <a:endParaRPr lang="de-DE" dirty="0">
              <a:solidFill>
                <a:schemeClr val="accent1">
                  <a:lumMod val="50000"/>
                </a:schemeClr>
              </a:solidFill>
              <a:latin typeface="Calibri" panose="020F0502020204030204" pitchFamily="34" charset="0"/>
            </a:endParaRPr>
          </a:p>
        </p:txBody>
      </p:sp>
      <p:sp>
        <p:nvSpPr>
          <p:cNvPr id="3" name="Inhaltsplatzhalter 2"/>
          <p:cNvSpPr>
            <a:spLocks noGrp="1"/>
          </p:cNvSpPr>
          <p:nvPr>
            <p:ph idx="1"/>
          </p:nvPr>
        </p:nvSpPr>
        <p:spPr>
          <a:xfrm>
            <a:off x="439660" y="980659"/>
            <a:ext cx="8229600" cy="1516795"/>
          </a:xfrm>
        </p:spPr>
        <p:txBody>
          <a:bodyPr/>
          <a:lstStyle/>
          <a:p>
            <a:pPr marL="0" indent="0">
              <a:buNone/>
            </a:pPr>
            <a:r>
              <a:rPr lang="de-DE" sz="1600" dirty="0" smtClean="0">
                <a:latin typeface="Calibri" panose="020F0502020204030204" pitchFamily="34" charset="0"/>
                <a:sym typeface="Wingdings" panose="05000000000000000000" pitchFamily="2" charset="2"/>
              </a:rPr>
              <a:t>Spiegeln sich wider in:</a:t>
            </a:r>
          </a:p>
          <a:p>
            <a:pPr>
              <a:buFont typeface="Wingdings"/>
              <a:buChar char="à"/>
            </a:pPr>
            <a:r>
              <a:rPr lang="de-DE" sz="1600" dirty="0">
                <a:latin typeface="Calibri" panose="020F0502020204030204" pitchFamily="34" charset="0"/>
                <a:sym typeface="Wingdings" panose="05000000000000000000" pitchFamily="2" charset="2"/>
              </a:rPr>
              <a:t>d</a:t>
            </a:r>
            <a:r>
              <a:rPr lang="de-DE" sz="1600" dirty="0" smtClean="0">
                <a:latin typeface="Calibri" panose="020F0502020204030204" pitchFamily="34" charset="0"/>
                <a:sym typeface="Wingdings" panose="05000000000000000000" pitchFamily="2" charset="2"/>
              </a:rPr>
              <a:t>er </a:t>
            </a:r>
            <a:r>
              <a:rPr lang="de-DE" sz="1600" b="1" dirty="0" smtClean="0">
                <a:latin typeface="Calibri" panose="020F0502020204030204" pitchFamily="34" charset="0"/>
                <a:sym typeface="Wingdings" panose="05000000000000000000" pitchFamily="2" charset="2"/>
              </a:rPr>
              <a:t>Arbeit der kommunalen Qualitätszirkel</a:t>
            </a:r>
          </a:p>
          <a:p>
            <a:pPr>
              <a:buFont typeface="Wingdings"/>
              <a:buChar char="à"/>
            </a:pPr>
            <a:r>
              <a:rPr lang="de-DE" sz="1600" dirty="0">
                <a:latin typeface="Calibri" panose="020F0502020204030204" pitchFamily="34" charset="0"/>
                <a:sym typeface="Wingdings" panose="05000000000000000000" pitchFamily="2" charset="2"/>
              </a:rPr>
              <a:t>d</a:t>
            </a:r>
            <a:r>
              <a:rPr lang="de-DE" sz="1600" dirty="0" smtClean="0">
                <a:latin typeface="Calibri" panose="020F0502020204030204" pitchFamily="34" charset="0"/>
                <a:sym typeface="Wingdings" panose="05000000000000000000" pitchFamily="2" charset="2"/>
              </a:rPr>
              <a:t>en </a:t>
            </a:r>
            <a:r>
              <a:rPr lang="de-DE" sz="1600" b="1" dirty="0" smtClean="0">
                <a:latin typeface="Calibri" panose="020F0502020204030204" pitchFamily="34" charset="0"/>
                <a:sym typeface="Wingdings" panose="05000000000000000000" pitchFamily="2" charset="2"/>
              </a:rPr>
              <a:t>Fachveranstaltungen der SAG </a:t>
            </a:r>
            <a:r>
              <a:rPr lang="de-DE" sz="1600" dirty="0" smtClean="0">
                <a:latin typeface="Calibri" panose="020F0502020204030204" pitchFamily="34" charset="0"/>
                <a:sym typeface="Wingdings" panose="05000000000000000000" pitchFamily="2" charset="2"/>
              </a:rPr>
              <a:t>auf kommunaler/regionaler Ebene</a:t>
            </a:r>
          </a:p>
          <a:p>
            <a:pPr>
              <a:buFont typeface="Wingdings"/>
              <a:buChar char="à"/>
            </a:pPr>
            <a:r>
              <a:rPr lang="de-DE" sz="1600" dirty="0" smtClean="0">
                <a:latin typeface="Calibri" panose="020F0502020204030204" pitchFamily="34" charset="0"/>
                <a:sym typeface="Wingdings" panose="05000000000000000000" pitchFamily="2" charset="2"/>
              </a:rPr>
              <a:t>der Gestaltung der </a:t>
            </a:r>
            <a:r>
              <a:rPr lang="de-DE" sz="1600" b="1" dirty="0" smtClean="0">
                <a:latin typeface="Calibri" panose="020F0502020204030204" pitchFamily="34" charset="0"/>
                <a:sym typeface="Wingdings" panose="05000000000000000000" pitchFamily="2" charset="2"/>
              </a:rPr>
              <a:t>regionalen/des landesweiten Qualitätszirkeltreffen/s</a:t>
            </a:r>
          </a:p>
          <a:p>
            <a:pPr marL="0" indent="0">
              <a:buNone/>
            </a:pPr>
            <a:endParaRPr lang="de-DE" dirty="0" smtClean="0"/>
          </a:p>
        </p:txBody>
      </p:sp>
      <p:sp>
        <p:nvSpPr>
          <p:cNvPr id="5" name="Textfeld 4"/>
          <p:cNvSpPr txBox="1"/>
          <p:nvPr/>
        </p:nvSpPr>
        <p:spPr>
          <a:xfrm>
            <a:off x="2102430" y="2497455"/>
            <a:ext cx="4999360" cy="2893100"/>
          </a:xfrm>
          <a:prstGeom prst="rect">
            <a:avLst/>
          </a:prstGeom>
          <a:solidFill>
            <a:schemeClr val="accent2">
              <a:lumMod val="40000"/>
              <a:lumOff val="60000"/>
            </a:schemeClr>
          </a:solidFill>
          <a:ln>
            <a:solidFill>
              <a:schemeClr val="accent2">
                <a:lumMod val="40000"/>
                <a:lumOff val="60000"/>
              </a:schemeClr>
            </a:solidFill>
            <a:prstDash val="sysDot"/>
          </a:ln>
          <a:scene3d>
            <a:camera prst="orthographicFront"/>
            <a:lightRig rig="threePt" dir="t"/>
          </a:scene3d>
          <a:sp3d>
            <a:bevelT w="152400"/>
          </a:sp3d>
        </p:spPr>
        <p:txBody>
          <a:bodyPr wrap="square" rtlCol="0">
            <a:spAutoFit/>
          </a:bodyPr>
          <a:lstStyle/>
          <a:p>
            <a:pPr marL="361950" lvl="0" indent="-276225" fontAlgn="base">
              <a:spcBef>
                <a:spcPct val="20000"/>
              </a:spcBef>
              <a:spcAft>
                <a:spcPct val="0"/>
              </a:spcAft>
              <a:buFontTx/>
              <a:buChar char="•"/>
            </a:pPr>
            <a:r>
              <a:rPr lang="de-DE" sz="1400" kern="0" dirty="0" smtClean="0">
                <a:solidFill>
                  <a:srgbClr val="000000"/>
                </a:solidFill>
                <a:latin typeface="Calibri" panose="020F0502020204030204" pitchFamily="34" charset="0"/>
                <a:ea typeface="MS PGothic" pitchFamily="34" charset="-128"/>
              </a:rPr>
              <a:t>Erzieherische Förderung/Inklusion</a:t>
            </a:r>
            <a:endParaRPr lang="de-DE" sz="1400" kern="0" dirty="0">
              <a:solidFill>
                <a:srgbClr val="000000"/>
              </a:solidFill>
              <a:latin typeface="Calibri" panose="020F0502020204030204" pitchFamily="34" charset="0"/>
              <a:ea typeface="MS PGothic" pitchFamily="34" charset="-128"/>
            </a:endParaRPr>
          </a:p>
          <a:p>
            <a:pPr marL="361950" lvl="0" indent="-276225" fontAlgn="base">
              <a:spcBef>
                <a:spcPct val="20000"/>
              </a:spcBef>
              <a:spcAft>
                <a:spcPct val="0"/>
              </a:spcAft>
              <a:buFontTx/>
              <a:buChar char="•"/>
            </a:pPr>
            <a:r>
              <a:rPr lang="de-DE" sz="1400" kern="0" dirty="0" smtClean="0">
                <a:solidFill>
                  <a:srgbClr val="000000"/>
                </a:solidFill>
                <a:latin typeface="Calibri" panose="020F0502020204030204" pitchFamily="34" charset="0"/>
                <a:ea typeface="MS PGothic" pitchFamily="34" charset="-128"/>
              </a:rPr>
              <a:t>Öffnung </a:t>
            </a:r>
            <a:r>
              <a:rPr lang="de-DE" sz="1400" kern="0" dirty="0">
                <a:solidFill>
                  <a:srgbClr val="000000"/>
                </a:solidFill>
                <a:latin typeface="Calibri" panose="020F0502020204030204" pitchFamily="34" charset="0"/>
                <a:ea typeface="MS PGothic" pitchFamily="34" charset="-128"/>
              </a:rPr>
              <a:t>in den Sozialraum</a:t>
            </a:r>
          </a:p>
          <a:p>
            <a:pPr marL="361950" lvl="0" indent="-276225" fontAlgn="base">
              <a:spcBef>
                <a:spcPct val="20000"/>
              </a:spcBef>
              <a:spcAft>
                <a:spcPct val="0"/>
              </a:spcAft>
              <a:buFontTx/>
              <a:buChar char="•"/>
            </a:pPr>
            <a:r>
              <a:rPr lang="de-DE" sz="1400" kern="0" dirty="0">
                <a:solidFill>
                  <a:srgbClr val="000000"/>
                </a:solidFill>
                <a:latin typeface="Calibri" panose="020F0502020204030204" pitchFamily="34" charset="0"/>
                <a:ea typeface="MS PGothic" pitchFamily="34" charset="-128"/>
              </a:rPr>
              <a:t>Kooperation mit der Offenen Kinder- und Jugendarbeit</a:t>
            </a:r>
          </a:p>
          <a:p>
            <a:pPr marL="361950" lvl="0" indent="-276225" fontAlgn="base">
              <a:spcBef>
                <a:spcPct val="20000"/>
              </a:spcBef>
              <a:spcAft>
                <a:spcPct val="0"/>
              </a:spcAft>
              <a:buFontTx/>
              <a:buChar char="•"/>
            </a:pPr>
            <a:r>
              <a:rPr lang="de-DE" sz="1400" kern="0" dirty="0">
                <a:solidFill>
                  <a:srgbClr val="000000"/>
                </a:solidFill>
                <a:latin typeface="Calibri" panose="020F0502020204030204" pitchFamily="34" charset="0"/>
                <a:ea typeface="MS PGothic" pitchFamily="34" charset="-128"/>
              </a:rPr>
              <a:t>Partizipation von Kindern, Jugendlichen und Eltern</a:t>
            </a:r>
          </a:p>
          <a:p>
            <a:pPr marL="361950" lvl="0" indent="-276225" fontAlgn="base">
              <a:spcBef>
                <a:spcPct val="20000"/>
              </a:spcBef>
              <a:spcAft>
                <a:spcPct val="0"/>
              </a:spcAft>
              <a:buFontTx/>
              <a:buChar char="•"/>
            </a:pPr>
            <a:r>
              <a:rPr lang="de-DE" sz="1400" kern="0" dirty="0">
                <a:solidFill>
                  <a:srgbClr val="000000"/>
                </a:solidFill>
                <a:latin typeface="Calibri" panose="020F0502020204030204" pitchFamily="34" charset="0"/>
                <a:ea typeface="MS PGothic" pitchFamily="34" charset="-128"/>
              </a:rPr>
              <a:t>Lehr- und Fachkräfte-Ausbildung</a:t>
            </a:r>
          </a:p>
          <a:p>
            <a:pPr marL="361950" lvl="0" indent="-276225" fontAlgn="base">
              <a:spcBef>
                <a:spcPct val="20000"/>
              </a:spcBef>
              <a:spcAft>
                <a:spcPct val="0"/>
              </a:spcAft>
              <a:buFontTx/>
              <a:buChar char="•"/>
            </a:pPr>
            <a:r>
              <a:rPr lang="de-DE" sz="1400" kern="0" dirty="0">
                <a:solidFill>
                  <a:srgbClr val="000000"/>
                </a:solidFill>
                <a:latin typeface="Calibri" panose="020F0502020204030204" pitchFamily="34" charset="0"/>
                <a:ea typeface="MS PGothic" pitchFamily="34" charset="-128"/>
              </a:rPr>
              <a:t>Hausaufgaben/Lernzeiten</a:t>
            </a:r>
          </a:p>
          <a:p>
            <a:pPr marL="361950" lvl="0" indent="-276225" fontAlgn="base">
              <a:spcBef>
                <a:spcPct val="20000"/>
              </a:spcBef>
              <a:spcAft>
                <a:spcPct val="0"/>
              </a:spcAft>
              <a:buFontTx/>
              <a:buChar char="•"/>
            </a:pPr>
            <a:r>
              <a:rPr lang="de-DE" sz="1400" kern="0" dirty="0">
                <a:solidFill>
                  <a:srgbClr val="000000"/>
                </a:solidFill>
                <a:latin typeface="Calibri" panose="020F0502020204030204" pitchFamily="34" charset="0"/>
                <a:ea typeface="MS PGothic" pitchFamily="34" charset="-128"/>
              </a:rPr>
              <a:t>Kinderschutz</a:t>
            </a:r>
          </a:p>
          <a:p>
            <a:pPr marL="361950" lvl="0" indent="-276225" fontAlgn="base">
              <a:spcBef>
                <a:spcPct val="20000"/>
              </a:spcBef>
              <a:spcAft>
                <a:spcPct val="0"/>
              </a:spcAft>
              <a:buFontTx/>
              <a:buChar char="•"/>
            </a:pPr>
            <a:r>
              <a:rPr lang="de-DE" sz="1400" kern="0" dirty="0">
                <a:solidFill>
                  <a:srgbClr val="000000"/>
                </a:solidFill>
                <a:latin typeface="Calibri" panose="020F0502020204030204" pitchFamily="34" charset="0"/>
                <a:ea typeface="MS PGothic" pitchFamily="34" charset="-128"/>
              </a:rPr>
              <a:t>Kooperation und Kommunikation im Ganztagsteam</a:t>
            </a:r>
          </a:p>
          <a:p>
            <a:pPr marL="361950" lvl="0" indent="-276225" fontAlgn="base">
              <a:spcBef>
                <a:spcPct val="20000"/>
              </a:spcBef>
              <a:spcAft>
                <a:spcPct val="0"/>
              </a:spcAft>
              <a:buFontTx/>
              <a:buChar char="•"/>
            </a:pPr>
            <a:r>
              <a:rPr lang="de-DE" sz="1400" kern="0" dirty="0">
                <a:solidFill>
                  <a:srgbClr val="000000"/>
                </a:solidFill>
                <a:latin typeface="Calibri" panose="020F0502020204030204" pitchFamily="34" charset="0"/>
                <a:ea typeface="MS PGothic" pitchFamily="34" charset="-128"/>
              </a:rPr>
              <a:t>Rhythmisierung</a:t>
            </a:r>
          </a:p>
          <a:p>
            <a:pPr marL="361950" lvl="0" indent="-276225" fontAlgn="base">
              <a:spcBef>
                <a:spcPct val="20000"/>
              </a:spcBef>
              <a:spcAft>
                <a:spcPct val="0"/>
              </a:spcAft>
              <a:buFontTx/>
              <a:buChar char="•"/>
            </a:pPr>
            <a:r>
              <a:rPr lang="de-DE" sz="1400" kern="0" dirty="0" smtClean="0">
                <a:solidFill>
                  <a:srgbClr val="000000"/>
                </a:solidFill>
                <a:latin typeface="Calibri" panose="020F0502020204030204" pitchFamily="34" charset="0"/>
                <a:ea typeface="MS PGothic" pitchFamily="34" charset="-128"/>
              </a:rPr>
              <a:t>Sprachförderung</a:t>
            </a:r>
          </a:p>
          <a:p>
            <a:pPr marL="361950" lvl="0" indent="-276225" fontAlgn="base">
              <a:spcBef>
                <a:spcPct val="20000"/>
              </a:spcBef>
              <a:spcAft>
                <a:spcPct val="0"/>
              </a:spcAft>
              <a:buFontTx/>
              <a:buChar char="•"/>
            </a:pPr>
            <a:r>
              <a:rPr lang="de-DE" sz="1400" kern="0" dirty="0" smtClean="0">
                <a:solidFill>
                  <a:srgbClr val="000000"/>
                </a:solidFill>
                <a:latin typeface="Calibri" panose="020F0502020204030204" pitchFamily="34" charset="0"/>
                <a:ea typeface="MS PGothic" pitchFamily="34" charset="-128"/>
              </a:rPr>
              <a:t>…..</a:t>
            </a:r>
            <a:endParaRPr lang="de-DE" sz="1400" kern="0" dirty="0">
              <a:solidFill>
                <a:srgbClr val="000000"/>
              </a:solidFill>
              <a:latin typeface="Calibri" panose="020F0502020204030204" pitchFamily="34" charset="0"/>
              <a:ea typeface="MS PGothic" pitchFamily="34" charset="-128"/>
            </a:endParaRPr>
          </a:p>
        </p:txBody>
      </p:sp>
    </p:spTree>
    <p:extLst>
      <p:ext uri="{BB962C8B-B14F-4D97-AF65-F5344CB8AC3E}">
        <p14:creationId xmlns:p14="http://schemas.microsoft.com/office/powerpoint/2010/main" val="26225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SAG-Vorlage_DH">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SAG-Vorlage_DH</Template>
  <TotalTime>0</TotalTime>
  <Words>706</Words>
  <Application>Microsoft Office PowerPoint</Application>
  <PresentationFormat>Bildschirmpräsentation (4:3)</PresentationFormat>
  <Paragraphs>184</Paragraphs>
  <Slides>12</Slides>
  <Notes>4</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SAG-Vorlage_DH</vt:lpstr>
      <vt:lpstr>Kommunale Qualitätszirkel für (offene) Ganztagsschulen in Nordrhein-Westfalen </vt:lpstr>
      <vt:lpstr>Gliederung</vt:lpstr>
      <vt:lpstr>Was verstehen wir unter „kommunalen Qualitätszirkeln“?</vt:lpstr>
      <vt:lpstr>Grundlegende Merkmale kommunaler Qualitätszirkel</vt:lpstr>
      <vt:lpstr>(Selbstgewählte) Aufgaben kommunaler Qualitätszirkel  – Auswahl – </vt:lpstr>
      <vt:lpstr>Entwicklungen und Hintergründe</vt:lpstr>
      <vt:lpstr>Aktueller Stand (2015)</vt:lpstr>
      <vt:lpstr>Vernetzung auf Regierungsbezirks- und Landesebene </vt:lpstr>
      <vt:lpstr>Aktuelle Ganztagsthemen</vt:lpstr>
      <vt:lpstr>Gelingensbedingungen für Qualitätszirkelarbeit  – Auswahl – </vt:lpstr>
      <vt:lpstr>PowerPoint-Präsentation</vt:lpstr>
      <vt:lpstr>Weiterführende Links und Literatur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Partizipation von Kindern und Jugendlichen in der (Ganztags-)Schule</dc:title>
  <dc:creator>doerthe</dc:creator>
  <cp:lastModifiedBy>administrator</cp:lastModifiedBy>
  <cp:revision>207</cp:revision>
  <dcterms:created xsi:type="dcterms:W3CDTF">2015-02-10T14:11:46Z</dcterms:created>
  <dcterms:modified xsi:type="dcterms:W3CDTF">2015-11-25T14:33:16Z</dcterms:modified>
</cp:coreProperties>
</file>